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6" r:id="rId2"/>
  </p:sldMasterIdLst>
  <p:notesMasterIdLst>
    <p:notesMasterId r:id="rId65"/>
  </p:notesMasterIdLst>
  <p:sldIdLst>
    <p:sldId id="256" r:id="rId3"/>
    <p:sldId id="282" r:id="rId4"/>
    <p:sldId id="300" r:id="rId5"/>
    <p:sldId id="366" r:id="rId6"/>
    <p:sldId id="364" r:id="rId7"/>
    <p:sldId id="283" r:id="rId8"/>
    <p:sldId id="367" r:id="rId9"/>
    <p:sldId id="340" r:id="rId10"/>
    <p:sldId id="368" r:id="rId11"/>
    <p:sldId id="373" r:id="rId12"/>
    <p:sldId id="306" r:id="rId13"/>
    <p:sldId id="345" r:id="rId14"/>
    <p:sldId id="346" r:id="rId15"/>
    <p:sldId id="304" r:id="rId16"/>
    <p:sldId id="370" r:id="rId17"/>
    <p:sldId id="371" r:id="rId18"/>
    <p:sldId id="372" r:id="rId19"/>
    <p:sldId id="309" r:id="rId20"/>
    <p:sldId id="315" r:id="rId21"/>
    <p:sldId id="354" r:id="rId22"/>
    <p:sldId id="355" r:id="rId23"/>
    <p:sldId id="358" r:id="rId24"/>
    <p:sldId id="359" r:id="rId25"/>
    <p:sldId id="356" r:id="rId26"/>
    <p:sldId id="360" r:id="rId27"/>
    <p:sldId id="361" r:id="rId28"/>
    <p:sldId id="362" r:id="rId29"/>
    <p:sldId id="322" r:id="rId30"/>
    <p:sldId id="299" r:id="rId31"/>
    <p:sldId id="349" r:id="rId32"/>
    <p:sldId id="350" r:id="rId33"/>
    <p:sldId id="352" r:id="rId34"/>
    <p:sldId id="351" r:id="rId35"/>
    <p:sldId id="314" r:id="rId36"/>
    <p:sldId id="353" r:id="rId37"/>
    <p:sldId id="347" r:id="rId38"/>
    <p:sldId id="357" r:id="rId39"/>
    <p:sldId id="279" r:id="rId40"/>
    <p:sldId id="341" r:id="rId41"/>
    <p:sldId id="342" r:id="rId42"/>
    <p:sldId id="343" r:id="rId43"/>
    <p:sldId id="305" r:id="rId44"/>
    <p:sldId id="365" r:id="rId45"/>
    <p:sldId id="363" r:id="rId46"/>
    <p:sldId id="335" r:id="rId47"/>
    <p:sldId id="307" r:id="rId48"/>
    <p:sldId id="308" r:id="rId49"/>
    <p:sldId id="325" r:id="rId50"/>
    <p:sldId id="326" r:id="rId51"/>
    <p:sldId id="327" r:id="rId52"/>
    <p:sldId id="328" r:id="rId53"/>
    <p:sldId id="329" r:id="rId54"/>
    <p:sldId id="330" r:id="rId55"/>
    <p:sldId id="310" r:id="rId56"/>
    <p:sldId id="312" r:id="rId57"/>
    <p:sldId id="316" r:id="rId58"/>
    <p:sldId id="320" r:id="rId59"/>
    <p:sldId id="321" r:id="rId60"/>
    <p:sldId id="323" r:id="rId61"/>
    <p:sldId id="336" r:id="rId62"/>
    <p:sldId id="339" r:id="rId63"/>
    <p:sldId id="324" r:id="rId6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o Shiqi" initials="LS" lastIdx="1" clrIdx="0">
    <p:extLst>
      <p:ext uri="{19B8F6BF-5375-455C-9EA6-DF929625EA0E}">
        <p15:presenceInfo xmlns:p15="http://schemas.microsoft.com/office/powerpoint/2012/main" userId="Liao Shiq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EE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654303-28E0-45B4-B15C-2730C9AE41A5}" v="1048" dt="2022-12-06T17:26:10.206"/>
    <p1510:client id="{464B9D56-EA18-4240-B8D3-10557FDB6DC7}" v="179" dt="2022-12-07T12:44:49.287"/>
    <p1510:client id="{9F4F7C8F-A539-4DCB-B0FB-271E2EDD3FDA}" v="452" dt="2022-12-07T12:17:00.38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82" autoAdjust="0"/>
    <p:restoredTop sz="84554" autoAdjust="0"/>
  </p:normalViewPr>
  <p:slideViewPr>
    <p:cSldViewPr snapToGrid="0" showGuides="1">
      <p:cViewPr varScale="1">
        <p:scale>
          <a:sx n="135" d="100"/>
          <a:sy n="135" d="100"/>
        </p:scale>
        <p:origin x="893" y="86"/>
      </p:cViewPr>
      <p:guideLst/>
    </p:cSldViewPr>
  </p:slideViewPr>
  <p:outlineViewPr>
    <p:cViewPr>
      <p:scale>
        <a:sx n="33" d="100"/>
        <a:sy n="33" d="100"/>
      </p:scale>
      <p:origin x="0" y="-39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o Shiqi" userId="abfc7f2ca0091eab" providerId="LiveId" clId="{464B9D56-EA18-4240-B8D3-10557FDB6DC7}"/>
    <pc:docChg chg="custSel addSld delSld modSld">
      <pc:chgData name="Liao Shiqi" userId="abfc7f2ca0091eab" providerId="LiveId" clId="{464B9D56-EA18-4240-B8D3-10557FDB6DC7}" dt="2022-12-07T12:44:49.287" v="2120"/>
      <pc:docMkLst>
        <pc:docMk/>
      </pc:docMkLst>
      <pc:sldChg chg="modNotes modNotesTx">
        <pc:chgData name="Liao Shiqi" userId="abfc7f2ca0091eab" providerId="LiveId" clId="{464B9D56-EA18-4240-B8D3-10557FDB6DC7}" dt="2022-12-07T12:41:28.038" v="2047"/>
        <pc:sldMkLst>
          <pc:docMk/>
          <pc:sldMk cId="3844207038" sldId="304"/>
        </pc:sldMkLst>
      </pc:sldChg>
      <pc:sldChg chg="modNotesTx">
        <pc:chgData name="Liao Shiqi" userId="abfc7f2ca0091eab" providerId="LiveId" clId="{464B9D56-EA18-4240-B8D3-10557FDB6DC7}" dt="2022-12-07T12:37:44.662" v="1543" actId="20577"/>
        <pc:sldMkLst>
          <pc:docMk/>
          <pc:sldMk cId="897605777" sldId="306"/>
        </pc:sldMkLst>
      </pc:sldChg>
      <pc:sldChg chg="modNotes modNotesTx">
        <pc:chgData name="Liao Shiqi" userId="abfc7f2ca0091eab" providerId="LiveId" clId="{464B9D56-EA18-4240-B8D3-10557FDB6DC7}" dt="2022-12-07T12:42:03.735" v="2063"/>
        <pc:sldMkLst>
          <pc:docMk/>
          <pc:sldMk cId="2443381147" sldId="309"/>
        </pc:sldMkLst>
      </pc:sldChg>
      <pc:sldChg chg="modNotes modNotesTx">
        <pc:chgData name="Liao Shiqi" userId="abfc7f2ca0091eab" providerId="LiveId" clId="{464B9D56-EA18-4240-B8D3-10557FDB6DC7}" dt="2022-12-07T12:42:40.010" v="2073"/>
        <pc:sldMkLst>
          <pc:docMk/>
          <pc:sldMk cId="1474100644" sldId="315"/>
        </pc:sldMkLst>
      </pc:sldChg>
      <pc:sldChg chg="modNotes modNotesTx">
        <pc:chgData name="Liao Shiqi" userId="abfc7f2ca0091eab" providerId="LiveId" clId="{464B9D56-EA18-4240-B8D3-10557FDB6DC7}" dt="2022-12-07T12:44:49.287" v="2120"/>
        <pc:sldMkLst>
          <pc:docMk/>
          <pc:sldMk cId="2054479242" sldId="322"/>
        </pc:sldMkLst>
      </pc:sldChg>
      <pc:sldChg chg="delSp modSp mod modNotesTx">
        <pc:chgData name="Liao Shiqi" userId="abfc7f2ca0091eab" providerId="LiveId" clId="{464B9D56-EA18-4240-B8D3-10557FDB6DC7}" dt="2022-12-07T12:22:47.817" v="283" actId="20577"/>
        <pc:sldMkLst>
          <pc:docMk/>
          <pc:sldMk cId="2362356809" sldId="340"/>
        </pc:sldMkLst>
        <pc:spChg chg="mod">
          <ac:chgData name="Liao Shiqi" userId="abfc7f2ca0091eab" providerId="LiveId" clId="{464B9D56-EA18-4240-B8D3-10557FDB6DC7}" dt="2022-12-07T12:18:54.978" v="12" actId="20577"/>
          <ac:spMkLst>
            <pc:docMk/>
            <pc:sldMk cId="2362356809" sldId="340"/>
            <ac:spMk id="13" creationId="{9D68F0BB-CCE8-F953-7804-9540A37CB06B}"/>
          </ac:spMkLst>
        </pc:spChg>
        <pc:spChg chg="del">
          <ac:chgData name="Liao Shiqi" userId="abfc7f2ca0091eab" providerId="LiveId" clId="{464B9D56-EA18-4240-B8D3-10557FDB6DC7}" dt="2022-12-07T12:19:02.131" v="13" actId="478"/>
          <ac:spMkLst>
            <pc:docMk/>
            <pc:sldMk cId="2362356809" sldId="340"/>
            <ac:spMk id="18" creationId="{6AAC59C9-798F-A1DC-1797-84BB3ED0E70B}"/>
          </ac:spMkLst>
        </pc:spChg>
        <pc:spChg chg="del">
          <ac:chgData name="Liao Shiqi" userId="abfc7f2ca0091eab" providerId="LiveId" clId="{464B9D56-EA18-4240-B8D3-10557FDB6DC7}" dt="2022-12-07T12:19:02.131" v="13" actId="478"/>
          <ac:spMkLst>
            <pc:docMk/>
            <pc:sldMk cId="2362356809" sldId="340"/>
            <ac:spMk id="19" creationId="{3B0EE0F9-4FC7-5B08-41F8-8F9B35C790F5}"/>
          </ac:spMkLst>
        </pc:spChg>
        <pc:picChg chg="del">
          <ac:chgData name="Liao Shiqi" userId="abfc7f2ca0091eab" providerId="LiveId" clId="{464B9D56-EA18-4240-B8D3-10557FDB6DC7}" dt="2022-12-07T12:19:02.131" v="13" actId="478"/>
          <ac:picMkLst>
            <pc:docMk/>
            <pc:sldMk cId="2362356809" sldId="340"/>
            <ac:picMk id="12" creationId="{66F3BC4D-6616-E472-690D-DE6E1FC42A4E}"/>
          </ac:picMkLst>
        </pc:picChg>
        <pc:picChg chg="del">
          <ac:chgData name="Liao Shiqi" userId="abfc7f2ca0091eab" providerId="LiveId" clId="{464B9D56-EA18-4240-B8D3-10557FDB6DC7}" dt="2022-12-07T12:19:05.677" v="14" actId="478"/>
          <ac:picMkLst>
            <pc:docMk/>
            <pc:sldMk cId="2362356809" sldId="340"/>
            <ac:picMk id="17" creationId="{4B130E67-B257-E2C1-3A85-FBE29B59EF8B}"/>
          </ac:picMkLst>
        </pc:picChg>
      </pc:sldChg>
      <pc:sldChg chg="modNotesTx">
        <pc:chgData name="Liao Shiqi" userId="abfc7f2ca0091eab" providerId="LiveId" clId="{464B9D56-EA18-4240-B8D3-10557FDB6DC7}" dt="2022-12-07T12:40:56.183" v="2039" actId="20577"/>
        <pc:sldMkLst>
          <pc:docMk/>
          <pc:sldMk cId="2235928939" sldId="345"/>
        </pc:sldMkLst>
      </pc:sldChg>
      <pc:sldChg chg="modNotes modNotesTx">
        <pc:chgData name="Liao Shiqi" userId="abfc7f2ca0091eab" providerId="LiveId" clId="{464B9D56-EA18-4240-B8D3-10557FDB6DC7}" dt="2022-12-07T12:41:12.956" v="2043"/>
        <pc:sldMkLst>
          <pc:docMk/>
          <pc:sldMk cId="860625363" sldId="346"/>
        </pc:sldMkLst>
      </pc:sldChg>
      <pc:sldChg chg="modNotes modNotesTx">
        <pc:chgData name="Liao Shiqi" userId="abfc7f2ca0091eab" providerId="LiveId" clId="{464B9D56-EA18-4240-B8D3-10557FDB6DC7}" dt="2022-12-07T12:42:50.748" v="2077"/>
        <pc:sldMkLst>
          <pc:docMk/>
          <pc:sldMk cId="3519128645" sldId="354"/>
        </pc:sldMkLst>
      </pc:sldChg>
      <pc:sldChg chg="modNotes modNotesTx">
        <pc:chgData name="Liao Shiqi" userId="abfc7f2ca0091eab" providerId="LiveId" clId="{464B9D56-EA18-4240-B8D3-10557FDB6DC7}" dt="2022-12-07T12:43:18.904" v="2085" actId="20577"/>
        <pc:sldMkLst>
          <pc:docMk/>
          <pc:sldMk cId="451804747" sldId="355"/>
        </pc:sldMkLst>
      </pc:sldChg>
      <pc:sldChg chg="modNotes modNotesTx">
        <pc:chgData name="Liao Shiqi" userId="abfc7f2ca0091eab" providerId="LiveId" clId="{464B9D56-EA18-4240-B8D3-10557FDB6DC7}" dt="2022-12-07T12:44:11.260" v="2104"/>
        <pc:sldMkLst>
          <pc:docMk/>
          <pc:sldMk cId="1673374786" sldId="356"/>
        </pc:sldMkLst>
      </pc:sldChg>
      <pc:sldChg chg="modNotes modNotesTx">
        <pc:chgData name="Liao Shiqi" userId="abfc7f2ca0091eab" providerId="LiveId" clId="{464B9D56-EA18-4240-B8D3-10557FDB6DC7}" dt="2022-12-07T12:43:47.693" v="2095" actId="20577"/>
        <pc:sldMkLst>
          <pc:docMk/>
          <pc:sldMk cId="3356336547" sldId="358"/>
        </pc:sldMkLst>
      </pc:sldChg>
      <pc:sldChg chg="modNotes modNotesTx">
        <pc:chgData name="Liao Shiqi" userId="abfc7f2ca0091eab" providerId="LiveId" clId="{464B9D56-EA18-4240-B8D3-10557FDB6DC7}" dt="2022-12-07T12:44:03.050" v="2100" actId="20577"/>
        <pc:sldMkLst>
          <pc:docMk/>
          <pc:sldMk cId="3136433248" sldId="359"/>
        </pc:sldMkLst>
      </pc:sldChg>
      <pc:sldChg chg="modNotes modNotesTx">
        <pc:chgData name="Liao Shiqi" userId="abfc7f2ca0091eab" providerId="LiveId" clId="{464B9D56-EA18-4240-B8D3-10557FDB6DC7}" dt="2022-12-07T12:44:18.940" v="2108"/>
        <pc:sldMkLst>
          <pc:docMk/>
          <pc:sldMk cId="3721424575" sldId="360"/>
        </pc:sldMkLst>
      </pc:sldChg>
      <pc:sldChg chg="modNotes modNotesTx">
        <pc:chgData name="Liao Shiqi" userId="abfc7f2ca0091eab" providerId="LiveId" clId="{464B9D56-EA18-4240-B8D3-10557FDB6DC7}" dt="2022-12-07T12:44:29.216" v="2112"/>
        <pc:sldMkLst>
          <pc:docMk/>
          <pc:sldMk cId="3795093597" sldId="361"/>
        </pc:sldMkLst>
      </pc:sldChg>
      <pc:sldChg chg="modNotes modNotesTx">
        <pc:chgData name="Liao Shiqi" userId="abfc7f2ca0091eab" providerId="LiveId" clId="{464B9D56-EA18-4240-B8D3-10557FDB6DC7}" dt="2022-12-07T12:44:41.449" v="2116"/>
        <pc:sldMkLst>
          <pc:docMk/>
          <pc:sldMk cId="1468115190" sldId="362"/>
        </pc:sldMkLst>
      </pc:sldChg>
      <pc:sldChg chg="modNotesTx">
        <pc:chgData name="Liao Shiqi" userId="abfc7f2ca0091eab" providerId="LiveId" clId="{464B9D56-EA18-4240-B8D3-10557FDB6DC7}" dt="2022-12-07T12:28:39.590" v="636" actId="20577"/>
        <pc:sldMkLst>
          <pc:docMk/>
          <pc:sldMk cId="1855623883" sldId="368"/>
        </pc:sldMkLst>
      </pc:sldChg>
      <pc:sldChg chg="del">
        <pc:chgData name="Liao Shiqi" userId="abfc7f2ca0091eab" providerId="LiveId" clId="{464B9D56-EA18-4240-B8D3-10557FDB6DC7}" dt="2022-12-07T12:19:14.121" v="15" actId="47"/>
        <pc:sldMkLst>
          <pc:docMk/>
          <pc:sldMk cId="1820809209" sldId="369"/>
        </pc:sldMkLst>
      </pc:sldChg>
      <pc:sldChg chg="modNotes modNotesTx">
        <pc:chgData name="Liao Shiqi" userId="abfc7f2ca0091eab" providerId="LiveId" clId="{464B9D56-EA18-4240-B8D3-10557FDB6DC7}" dt="2022-12-07T12:41:37.203" v="2051"/>
        <pc:sldMkLst>
          <pc:docMk/>
          <pc:sldMk cId="3861997905" sldId="370"/>
        </pc:sldMkLst>
      </pc:sldChg>
      <pc:sldChg chg="modNotes modNotesTx">
        <pc:chgData name="Liao Shiqi" userId="abfc7f2ca0091eab" providerId="LiveId" clId="{464B9D56-EA18-4240-B8D3-10557FDB6DC7}" dt="2022-12-07T12:41:45.789" v="2055"/>
        <pc:sldMkLst>
          <pc:docMk/>
          <pc:sldMk cId="701953605" sldId="371"/>
        </pc:sldMkLst>
      </pc:sldChg>
      <pc:sldChg chg="modNotes modNotesTx">
        <pc:chgData name="Liao Shiqi" userId="abfc7f2ca0091eab" providerId="LiveId" clId="{464B9D56-EA18-4240-B8D3-10557FDB6DC7}" dt="2022-12-07T12:41:54.603" v="2059"/>
        <pc:sldMkLst>
          <pc:docMk/>
          <pc:sldMk cId="2607789281" sldId="372"/>
        </pc:sldMkLst>
      </pc:sldChg>
      <pc:sldChg chg="addSp delSp modSp add mod modNotesTx">
        <pc:chgData name="Liao Shiqi" userId="abfc7f2ca0091eab" providerId="LiveId" clId="{464B9D56-EA18-4240-B8D3-10557FDB6DC7}" dt="2022-12-07T12:30:21.078" v="728" actId="20577"/>
        <pc:sldMkLst>
          <pc:docMk/>
          <pc:sldMk cId="2220045804" sldId="373"/>
        </pc:sldMkLst>
        <pc:spChg chg="mod">
          <ac:chgData name="Liao Shiqi" userId="abfc7f2ca0091eab" providerId="LiveId" clId="{464B9D56-EA18-4240-B8D3-10557FDB6DC7}" dt="2022-12-07T12:25:28.709" v="552" actId="20577"/>
          <ac:spMkLst>
            <pc:docMk/>
            <pc:sldMk cId="2220045804" sldId="373"/>
            <ac:spMk id="2" creationId="{00000000-0000-0000-0000-000000000000}"/>
          </ac:spMkLst>
        </pc:spChg>
        <pc:spChg chg="del">
          <ac:chgData name="Liao Shiqi" userId="abfc7f2ca0091eab" providerId="LiveId" clId="{464B9D56-EA18-4240-B8D3-10557FDB6DC7}" dt="2022-12-07T12:26:34.044" v="554" actId="478"/>
          <ac:spMkLst>
            <pc:docMk/>
            <pc:sldMk cId="2220045804" sldId="373"/>
            <ac:spMk id="8" creationId="{9A96F7F4-E0AC-8B89-EBC2-FEE123B68969}"/>
          </ac:spMkLst>
        </pc:spChg>
        <pc:spChg chg="mod">
          <ac:chgData name="Liao Shiqi" userId="abfc7f2ca0091eab" providerId="LiveId" clId="{464B9D56-EA18-4240-B8D3-10557FDB6DC7}" dt="2022-12-07T12:30:03.542" v="721"/>
          <ac:spMkLst>
            <pc:docMk/>
            <pc:sldMk cId="2220045804" sldId="373"/>
            <ac:spMk id="15" creationId="{B9D1B338-3C3F-DCDA-DFCE-27C390B3B8C1}"/>
          </ac:spMkLst>
        </pc:spChg>
        <pc:graphicFrameChg chg="add del mod">
          <ac:chgData name="Liao Shiqi" userId="abfc7f2ca0091eab" providerId="LiveId" clId="{464B9D56-EA18-4240-B8D3-10557FDB6DC7}" dt="2022-12-07T12:26:36.123" v="558"/>
          <ac:graphicFrameMkLst>
            <pc:docMk/>
            <pc:sldMk cId="2220045804" sldId="373"/>
            <ac:graphicFrameMk id="3" creationId="{25AAEE1D-B3AF-2E7B-6B45-279AC9FD7F58}"/>
          </ac:graphicFrameMkLst>
        </pc:graphicFrameChg>
        <pc:picChg chg="add mod">
          <ac:chgData name="Liao Shiqi" userId="abfc7f2ca0091eab" providerId="LiveId" clId="{464B9D56-EA18-4240-B8D3-10557FDB6DC7}" dt="2022-12-07T12:26:38.869" v="560" actId="1076"/>
          <ac:picMkLst>
            <pc:docMk/>
            <pc:sldMk cId="2220045804" sldId="373"/>
            <ac:picMk id="6" creationId="{E6A4231A-21E2-84FD-BD5E-50BFEB591F13}"/>
          </ac:picMkLst>
        </pc:picChg>
        <pc:picChg chg="del">
          <ac:chgData name="Liao Shiqi" userId="abfc7f2ca0091eab" providerId="LiveId" clId="{464B9D56-EA18-4240-B8D3-10557FDB6DC7}" dt="2022-12-07T12:26:31.658" v="553" actId="478"/>
          <ac:picMkLst>
            <pc:docMk/>
            <pc:sldMk cId="2220045804" sldId="373"/>
            <ac:picMk id="7" creationId="{FE44FA48-EF96-D9FF-48DD-C6CF5A79265A}"/>
          </ac:picMkLst>
        </pc:picChg>
        <pc:picChg chg="del">
          <ac:chgData name="Liao Shiqi" userId="abfc7f2ca0091eab" providerId="LiveId" clId="{464B9D56-EA18-4240-B8D3-10557FDB6DC7}" dt="2022-12-07T12:26:35.764" v="555" actId="478"/>
          <ac:picMkLst>
            <pc:docMk/>
            <pc:sldMk cId="2220045804" sldId="373"/>
            <ac:picMk id="20" creationId="{FFC43A23-8A7C-F921-EDC5-BF14877C35F1}"/>
          </ac:picMkLst>
        </pc:picChg>
      </pc:sldChg>
    </pc:docChg>
  </pc:docChgLst>
  <pc:docChgLst>
    <pc:chgData name="Liao Shiqi" userId="abfc7f2ca0091eab" providerId="LiveId" clId="{33654303-28E0-45B4-B15C-2730C9AE41A5}"/>
    <pc:docChg chg="undo custSel addSld delSld modSld sldOrd delMainMaster">
      <pc:chgData name="Liao Shiqi" userId="abfc7f2ca0091eab" providerId="LiveId" clId="{33654303-28E0-45B4-B15C-2730C9AE41A5}" dt="2022-12-06T17:32:33.061" v="6935" actId="20577"/>
      <pc:docMkLst>
        <pc:docMk/>
      </pc:docMkLst>
      <pc:sldChg chg="delSp modSp mod modNotesTx">
        <pc:chgData name="Liao Shiqi" userId="abfc7f2ca0091eab" providerId="LiveId" clId="{33654303-28E0-45B4-B15C-2730C9AE41A5}" dt="2022-12-06T09:49:47.911" v="6617" actId="20577"/>
        <pc:sldMkLst>
          <pc:docMk/>
          <pc:sldMk cId="2940329875" sldId="256"/>
        </pc:sldMkLst>
        <pc:spChg chg="mod">
          <ac:chgData name="Liao Shiqi" userId="abfc7f2ca0091eab" providerId="LiveId" clId="{33654303-28E0-45B4-B15C-2730C9AE41A5}" dt="2022-10-26T14:46:19.273" v="71" actId="20577"/>
          <ac:spMkLst>
            <pc:docMk/>
            <pc:sldMk cId="2940329875" sldId="256"/>
            <ac:spMk id="4" creationId="{00000000-0000-0000-0000-000000000000}"/>
          </ac:spMkLst>
        </pc:spChg>
        <pc:spChg chg="mod">
          <ac:chgData name="Liao Shiqi" userId="abfc7f2ca0091eab" providerId="LiveId" clId="{33654303-28E0-45B4-B15C-2730C9AE41A5}" dt="2022-10-26T14:49:23.573" v="126"/>
          <ac:spMkLst>
            <pc:docMk/>
            <pc:sldMk cId="2940329875" sldId="256"/>
            <ac:spMk id="5" creationId="{00000000-0000-0000-0000-000000000000}"/>
          </ac:spMkLst>
        </pc:spChg>
        <pc:spChg chg="mod">
          <ac:chgData name="Liao Shiqi" userId="abfc7f2ca0091eab" providerId="LiveId" clId="{33654303-28E0-45B4-B15C-2730C9AE41A5}" dt="2022-10-26T14:44:22.515" v="5" actId="20577"/>
          <ac:spMkLst>
            <pc:docMk/>
            <pc:sldMk cId="2940329875" sldId="256"/>
            <ac:spMk id="15" creationId="{00000000-0000-0000-0000-000000000000}"/>
          </ac:spMkLst>
        </pc:spChg>
        <pc:spChg chg="mod">
          <ac:chgData name="Liao Shiqi" userId="abfc7f2ca0091eab" providerId="LiveId" clId="{33654303-28E0-45B4-B15C-2730C9AE41A5}" dt="2022-10-26T14:44:33.805" v="13" actId="20577"/>
          <ac:spMkLst>
            <pc:docMk/>
            <pc:sldMk cId="2940329875" sldId="256"/>
            <ac:spMk id="16" creationId="{00000000-0000-0000-0000-000000000000}"/>
          </ac:spMkLst>
        </pc:spChg>
        <pc:picChg chg="del">
          <ac:chgData name="Liao Shiqi" userId="abfc7f2ca0091eab" providerId="LiveId" clId="{33654303-28E0-45B4-B15C-2730C9AE41A5}" dt="2022-10-26T14:51:45.328" v="132"/>
          <ac:picMkLst>
            <pc:docMk/>
            <pc:sldMk cId="2940329875" sldId="256"/>
            <ac:picMk id="2" creationId="{03B403CB-4274-C21E-2612-16297738D885}"/>
          </ac:picMkLst>
        </pc:picChg>
      </pc:sldChg>
      <pc:sldChg chg="del">
        <pc:chgData name="Liao Shiqi" userId="abfc7f2ca0091eab" providerId="LiveId" clId="{33654303-28E0-45B4-B15C-2730C9AE41A5}" dt="2022-10-26T23:30:09.051" v="2970" actId="47"/>
        <pc:sldMkLst>
          <pc:docMk/>
          <pc:sldMk cId="3718224268" sldId="258"/>
        </pc:sldMkLst>
      </pc:sldChg>
      <pc:sldChg chg="del">
        <pc:chgData name="Liao Shiqi" userId="abfc7f2ca0091eab" providerId="LiveId" clId="{33654303-28E0-45B4-B15C-2730C9AE41A5}" dt="2022-10-26T23:30:12.732" v="2978" actId="47"/>
        <pc:sldMkLst>
          <pc:docMk/>
          <pc:sldMk cId="1754975777" sldId="264"/>
        </pc:sldMkLst>
      </pc:sldChg>
      <pc:sldChg chg="del">
        <pc:chgData name="Liao Shiqi" userId="abfc7f2ca0091eab" providerId="LiveId" clId="{33654303-28E0-45B4-B15C-2730C9AE41A5}" dt="2022-10-26T19:29:40.260" v="1181" actId="47"/>
        <pc:sldMkLst>
          <pc:docMk/>
          <pc:sldMk cId="2838037392" sldId="267"/>
        </pc:sldMkLst>
      </pc:sldChg>
      <pc:sldChg chg="del">
        <pc:chgData name="Liao Shiqi" userId="abfc7f2ca0091eab" providerId="LiveId" clId="{33654303-28E0-45B4-B15C-2730C9AE41A5}" dt="2022-10-26T23:30:09.951" v="2972" actId="47"/>
        <pc:sldMkLst>
          <pc:docMk/>
          <pc:sldMk cId="4236881571" sldId="273"/>
        </pc:sldMkLst>
      </pc:sldChg>
      <pc:sldChg chg="modSp mod ord modNotesTx">
        <pc:chgData name="Liao Shiqi" userId="abfc7f2ca0091eab" providerId="LiveId" clId="{33654303-28E0-45B4-B15C-2730C9AE41A5}" dt="2022-12-06T17:01:15.116" v="6819"/>
        <pc:sldMkLst>
          <pc:docMk/>
          <pc:sldMk cId="1933398885" sldId="279"/>
        </pc:sldMkLst>
        <pc:spChg chg="mod">
          <ac:chgData name="Liao Shiqi" userId="abfc7f2ca0091eab" providerId="LiveId" clId="{33654303-28E0-45B4-B15C-2730C9AE41A5}" dt="2022-10-27T03:38:25.467" v="4893" actId="20577"/>
          <ac:spMkLst>
            <pc:docMk/>
            <pc:sldMk cId="1933398885" sldId="279"/>
            <ac:spMk id="3" creationId="{00000000-0000-0000-0000-000000000000}"/>
          </ac:spMkLst>
        </pc:spChg>
      </pc:sldChg>
      <pc:sldChg chg="del">
        <pc:chgData name="Liao Shiqi" userId="abfc7f2ca0091eab" providerId="LiveId" clId="{33654303-28E0-45B4-B15C-2730C9AE41A5}" dt="2022-10-26T23:30:08.227" v="2967" actId="47"/>
        <pc:sldMkLst>
          <pc:docMk/>
          <pc:sldMk cId="3624546279" sldId="280"/>
        </pc:sldMkLst>
      </pc:sldChg>
      <pc:sldChg chg="del">
        <pc:chgData name="Liao Shiqi" userId="abfc7f2ca0091eab" providerId="LiveId" clId="{33654303-28E0-45B4-B15C-2730C9AE41A5}" dt="2022-10-26T23:30:19.330" v="2979" actId="47"/>
        <pc:sldMkLst>
          <pc:docMk/>
          <pc:sldMk cId="2375879669" sldId="281"/>
        </pc:sldMkLst>
      </pc:sldChg>
      <pc:sldChg chg="addSp delSp modSp mod">
        <pc:chgData name="Liao Shiqi" userId="abfc7f2ca0091eab" providerId="LiveId" clId="{33654303-28E0-45B4-B15C-2730C9AE41A5}" dt="2022-12-06T17:32:33.061" v="6935" actId="20577"/>
        <pc:sldMkLst>
          <pc:docMk/>
          <pc:sldMk cId="2244778453" sldId="282"/>
        </pc:sldMkLst>
        <pc:spChg chg="mod">
          <ac:chgData name="Liao Shiqi" userId="abfc7f2ca0091eab" providerId="LiveId" clId="{33654303-28E0-45B4-B15C-2730C9AE41A5}" dt="2022-10-26T14:56:48.084" v="211" actId="20577"/>
          <ac:spMkLst>
            <pc:docMk/>
            <pc:sldMk cId="2244778453" sldId="282"/>
            <ac:spMk id="2" creationId="{00000000-0000-0000-0000-000000000000}"/>
          </ac:spMkLst>
        </pc:spChg>
        <pc:spChg chg="mod">
          <ac:chgData name="Liao Shiqi" userId="abfc7f2ca0091eab" providerId="LiveId" clId="{33654303-28E0-45B4-B15C-2730C9AE41A5}" dt="2022-12-06T17:32:33.061" v="6935" actId="20577"/>
          <ac:spMkLst>
            <pc:docMk/>
            <pc:sldMk cId="2244778453" sldId="282"/>
            <ac:spMk id="3" creationId="{00000000-0000-0000-0000-000000000000}"/>
          </ac:spMkLst>
        </pc:spChg>
        <pc:picChg chg="add mod modCrop">
          <ac:chgData name="Liao Shiqi" userId="abfc7f2ca0091eab" providerId="LiveId" clId="{33654303-28E0-45B4-B15C-2730C9AE41A5}" dt="2022-10-26T20:05:51.966" v="1700" actId="1076"/>
          <ac:picMkLst>
            <pc:docMk/>
            <pc:sldMk cId="2244778453" sldId="282"/>
            <ac:picMk id="6" creationId="{16706F74-ED92-A688-DAAE-C22D20E9704B}"/>
          </ac:picMkLst>
        </pc:picChg>
        <pc:picChg chg="add del mod">
          <ac:chgData name="Liao Shiqi" userId="abfc7f2ca0091eab" providerId="LiveId" clId="{33654303-28E0-45B4-B15C-2730C9AE41A5}" dt="2022-10-26T15:16:14.243" v="362"/>
          <ac:picMkLst>
            <pc:docMk/>
            <pc:sldMk cId="2244778453" sldId="282"/>
            <ac:picMk id="6" creationId="{DBEDCE59-47CB-5D40-71E4-48F76BF13290}"/>
          </ac:picMkLst>
        </pc:picChg>
        <pc:picChg chg="add del mod">
          <ac:chgData name="Liao Shiqi" userId="abfc7f2ca0091eab" providerId="LiveId" clId="{33654303-28E0-45B4-B15C-2730C9AE41A5}" dt="2022-10-26T15:16:20.430" v="365" actId="478"/>
          <ac:picMkLst>
            <pc:docMk/>
            <pc:sldMk cId="2244778453" sldId="282"/>
            <ac:picMk id="7" creationId="{E300C4DE-E38C-F197-22D0-1A6690CECE00}"/>
          </ac:picMkLst>
        </pc:picChg>
        <pc:picChg chg="add mod">
          <ac:chgData name="Liao Shiqi" userId="abfc7f2ca0091eab" providerId="LiveId" clId="{33654303-28E0-45B4-B15C-2730C9AE41A5}" dt="2022-10-26T20:03:36.225" v="1693" actId="1076"/>
          <ac:picMkLst>
            <pc:docMk/>
            <pc:sldMk cId="2244778453" sldId="282"/>
            <ac:picMk id="8" creationId="{69783348-64CB-E494-FBA0-AAFF83105519}"/>
          </ac:picMkLst>
        </pc:picChg>
        <pc:picChg chg="del">
          <ac:chgData name="Liao Shiqi" userId="abfc7f2ca0091eab" providerId="LiveId" clId="{33654303-28E0-45B4-B15C-2730C9AE41A5}" dt="2022-10-26T14:53:11.512" v="175" actId="478"/>
          <ac:picMkLst>
            <pc:docMk/>
            <pc:sldMk cId="2244778453" sldId="282"/>
            <ac:picMk id="17" creationId="{D6664180-9178-4E05-B790-1287C0FEA6F6}"/>
          </ac:picMkLst>
        </pc:picChg>
        <pc:picChg chg="del">
          <ac:chgData name="Liao Shiqi" userId="abfc7f2ca0091eab" providerId="LiveId" clId="{33654303-28E0-45B4-B15C-2730C9AE41A5}" dt="2022-10-26T14:53:13.133" v="176" actId="478"/>
          <ac:picMkLst>
            <pc:docMk/>
            <pc:sldMk cId="2244778453" sldId="282"/>
            <ac:picMk id="23" creationId="{35D25FEF-EE29-4ADE-96E2-92BCBB87B1EE}"/>
          </ac:picMkLst>
        </pc:picChg>
      </pc:sldChg>
      <pc:sldChg chg="delSp modSp mod modNotesTx">
        <pc:chgData name="Liao Shiqi" userId="abfc7f2ca0091eab" providerId="LiveId" clId="{33654303-28E0-45B4-B15C-2730C9AE41A5}" dt="2022-12-06T10:31:42.830" v="6677" actId="20577"/>
        <pc:sldMkLst>
          <pc:docMk/>
          <pc:sldMk cId="3728172442" sldId="283"/>
        </pc:sldMkLst>
        <pc:spChg chg="mod">
          <ac:chgData name="Liao Shiqi" userId="abfc7f2ca0091eab" providerId="LiveId" clId="{33654303-28E0-45B4-B15C-2730C9AE41A5}" dt="2022-10-26T21:24:10.092" v="2277" actId="1076"/>
          <ac:spMkLst>
            <pc:docMk/>
            <pc:sldMk cId="3728172442" sldId="283"/>
            <ac:spMk id="2" creationId="{00000000-0000-0000-0000-000000000000}"/>
          </ac:spMkLst>
        </pc:spChg>
        <pc:spChg chg="mod">
          <ac:chgData name="Liao Shiqi" userId="abfc7f2ca0091eab" providerId="LiveId" clId="{33654303-28E0-45B4-B15C-2730C9AE41A5}" dt="2022-12-06T10:31:42.830" v="6677" actId="20577"/>
          <ac:spMkLst>
            <pc:docMk/>
            <pc:sldMk cId="3728172442" sldId="283"/>
            <ac:spMk id="3" creationId="{00000000-0000-0000-0000-000000000000}"/>
          </ac:spMkLst>
        </pc:spChg>
        <pc:spChg chg="del">
          <ac:chgData name="Liao Shiqi" userId="abfc7f2ca0091eab" providerId="LiveId" clId="{33654303-28E0-45B4-B15C-2730C9AE41A5}" dt="2022-10-26T17:56:19.124" v="767" actId="478"/>
          <ac:spMkLst>
            <pc:docMk/>
            <pc:sldMk cId="3728172442" sldId="283"/>
            <ac:spMk id="9" creationId="{8AC3A6C4-DF0D-49BD-9E2F-E95E4FFCFA4F}"/>
          </ac:spMkLst>
        </pc:spChg>
        <pc:spChg chg="del">
          <ac:chgData name="Liao Shiqi" userId="abfc7f2ca0091eab" providerId="LiveId" clId="{33654303-28E0-45B4-B15C-2730C9AE41A5}" dt="2022-10-26T17:56:19.124" v="767" actId="478"/>
          <ac:spMkLst>
            <pc:docMk/>
            <pc:sldMk cId="3728172442" sldId="283"/>
            <ac:spMk id="14" creationId="{63EE4E0F-74BB-4D0E-A177-CA41588C1044}"/>
          </ac:spMkLst>
        </pc:spChg>
        <pc:picChg chg="del">
          <ac:chgData name="Liao Shiqi" userId="abfc7f2ca0091eab" providerId="LiveId" clId="{33654303-28E0-45B4-B15C-2730C9AE41A5}" dt="2022-10-26T17:56:19.124" v="767" actId="478"/>
          <ac:picMkLst>
            <pc:docMk/>
            <pc:sldMk cId="3728172442" sldId="283"/>
            <ac:picMk id="6" creationId="{CE958A43-1826-4A40-A03C-F34CA4455384}"/>
          </ac:picMkLst>
        </pc:picChg>
        <pc:picChg chg="del">
          <ac:chgData name="Liao Shiqi" userId="abfc7f2ca0091eab" providerId="LiveId" clId="{33654303-28E0-45B4-B15C-2730C9AE41A5}" dt="2022-10-26T17:56:19.124" v="767" actId="478"/>
          <ac:picMkLst>
            <pc:docMk/>
            <pc:sldMk cId="3728172442" sldId="283"/>
            <ac:picMk id="8" creationId="{A882B4BE-B7B2-4128-85C5-F7F1AA029BFB}"/>
          </ac:picMkLst>
        </pc:picChg>
        <pc:cxnChg chg="del">
          <ac:chgData name="Liao Shiqi" userId="abfc7f2ca0091eab" providerId="LiveId" clId="{33654303-28E0-45B4-B15C-2730C9AE41A5}" dt="2022-10-26T17:56:19.124" v="767" actId="478"/>
          <ac:cxnSpMkLst>
            <pc:docMk/>
            <pc:sldMk cId="3728172442" sldId="283"/>
            <ac:cxnSpMk id="11" creationId="{D493F926-7741-4AE2-A975-9D2F4C84A1CC}"/>
          </ac:cxnSpMkLst>
        </pc:cxnChg>
      </pc:sldChg>
      <pc:sldChg chg="addSp delSp modSp mod">
        <pc:chgData name="Liao Shiqi" userId="abfc7f2ca0091eab" providerId="LiveId" clId="{33654303-28E0-45B4-B15C-2730C9AE41A5}" dt="2022-10-26T21:28:38.705" v="2320" actId="20577"/>
        <pc:sldMkLst>
          <pc:docMk/>
          <pc:sldMk cId="2552583759" sldId="285"/>
        </pc:sldMkLst>
        <pc:spChg chg="mod">
          <ac:chgData name="Liao Shiqi" userId="abfc7f2ca0091eab" providerId="LiveId" clId="{33654303-28E0-45B4-B15C-2730C9AE41A5}" dt="2022-10-26T21:20:23.065" v="2240" actId="20577"/>
          <ac:spMkLst>
            <pc:docMk/>
            <pc:sldMk cId="2552583759" sldId="285"/>
            <ac:spMk id="2" creationId="{00000000-0000-0000-0000-000000000000}"/>
          </ac:spMkLst>
        </pc:spChg>
        <pc:spChg chg="del">
          <ac:chgData name="Liao Shiqi" userId="abfc7f2ca0091eab" providerId="LiveId" clId="{33654303-28E0-45B4-B15C-2730C9AE41A5}" dt="2022-10-26T18:11:00.412" v="1069" actId="478"/>
          <ac:spMkLst>
            <pc:docMk/>
            <pc:sldMk cId="2552583759" sldId="285"/>
            <ac:spMk id="3" creationId="{00000000-0000-0000-0000-000000000000}"/>
          </ac:spMkLst>
        </pc:spChg>
        <pc:spChg chg="del">
          <ac:chgData name="Liao Shiqi" userId="abfc7f2ca0091eab" providerId="LiveId" clId="{33654303-28E0-45B4-B15C-2730C9AE41A5}" dt="2022-10-26T18:11:00.412" v="1069" actId="478"/>
          <ac:spMkLst>
            <pc:docMk/>
            <pc:sldMk cId="2552583759" sldId="285"/>
            <ac:spMk id="6" creationId="{00000000-0000-0000-0000-000000000000}"/>
          </ac:spMkLst>
        </pc:spChg>
        <pc:spChg chg="del">
          <ac:chgData name="Liao Shiqi" userId="abfc7f2ca0091eab" providerId="LiveId" clId="{33654303-28E0-45B4-B15C-2730C9AE41A5}" dt="2022-10-26T18:10:57.589" v="1068" actId="478"/>
          <ac:spMkLst>
            <pc:docMk/>
            <pc:sldMk cId="2552583759" sldId="285"/>
            <ac:spMk id="7" creationId="{00000000-0000-0000-0000-000000000000}"/>
          </ac:spMkLst>
        </pc:spChg>
        <pc:spChg chg="add del mod">
          <ac:chgData name="Liao Shiqi" userId="abfc7f2ca0091eab" providerId="LiveId" clId="{33654303-28E0-45B4-B15C-2730C9AE41A5}" dt="2022-10-26T20:27:21.024" v="2054" actId="478"/>
          <ac:spMkLst>
            <pc:docMk/>
            <pc:sldMk cId="2552583759" sldId="285"/>
            <ac:spMk id="7" creationId="{121B5D68-9CF3-E2B3-6C9B-C33BB9AF6C51}"/>
          </ac:spMkLst>
        </pc:spChg>
        <pc:spChg chg="add del mod">
          <ac:chgData name="Liao Shiqi" userId="abfc7f2ca0091eab" providerId="LiveId" clId="{33654303-28E0-45B4-B15C-2730C9AE41A5}" dt="2022-10-26T18:11:00.412" v="1069" actId="478"/>
          <ac:spMkLst>
            <pc:docMk/>
            <pc:sldMk cId="2552583759" sldId="285"/>
            <ac:spMk id="9" creationId="{DC204FD0-A04C-D340-3EEF-8E41096B068D}"/>
          </ac:spMkLst>
        </pc:spChg>
        <pc:spChg chg="add del mod">
          <ac:chgData name="Liao Shiqi" userId="abfc7f2ca0091eab" providerId="LiveId" clId="{33654303-28E0-45B4-B15C-2730C9AE41A5}" dt="2022-10-26T20:28:05.719" v="2072" actId="478"/>
          <ac:spMkLst>
            <pc:docMk/>
            <pc:sldMk cId="2552583759" sldId="285"/>
            <ac:spMk id="10" creationId="{69E5EA98-07F2-581B-106A-3169221B28DB}"/>
          </ac:spMkLst>
        </pc:spChg>
        <pc:spChg chg="add del mod">
          <ac:chgData name="Liao Shiqi" userId="abfc7f2ca0091eab" providerId="LiveId" clId="{33654303-28E0-45B4-B15C-2730C9AE41A5}" dt="2022-10-26T18:11:14.184" v="1072" actId="478"/>
          <ac:spMkLst>
            <pc:docMk/>
            <pc:sldMk cId="2552583759" sldId="285"/>
            <ac:spMk id="11" creationId="{7F728419-A317-BFE8-38AF-782E03499DE3}"/>
          </ac:spMkLst>
        </pc:spChg>
        <pc:spChg chg="add del mod">
          <ac:chgData name="Liao Shiqi" userId="abfc7f2ca0091eab" providerId="LiveId" clId="{33654303-28E0-45B4-B15C-2730C9AE41A5}" dt="2022-10-26T20:28:02.905" v="2071"/>
          <ac:spMkLst>
            <pc:docMk/>
            <pc:sldMk cId="2552583759" sldId="285"/>
            <ac:spMk id="12" creationId="{46A63AED-786D-F7AE-0437-8CEB971C3899}"/>
          </ac:spMkLst>
        </pc:spChg>
        <pc:spChg chg="add mod">
          <ac:chgData name="Liao Shiqi" userId="abfc7f2ca0091eab" providerId="LiveId" clId="{33654303-28E0-45B4-B15C-2730C9AE41A5}" dt="2022-10-26T21:28:38.705" v="2320" actId="20577"/>
          <ac:spMkLst>
            <pc:docMk/>
            <pc:sldMk cId="2552583759" sldId="285"/>
            <ac:spMk id="13" creationId="{9D68F0BB-CCE8-F953-7804-9540A37CB06B}"/>
          </ac:spMkLst>
        </pc:spChg>
        <pc:spChg chg="add del mod">
          <ac:chgData name="Liao Shiqi" userId="abfc7f2ca0091eab" providerId="LiveId" clId="{33654303-28E0-45B4-B15C-2730C9AE41A5}" dt="2022-10-26T18:11:14.184" v="1072" actId="478"/>
          <ac:spMkLst>
            <pc:docMk/>
            <pc:sldMk cId="2552583759" sldId="285"/>
            <ac:spMk id="13" creationId="{C58AD634-D121-22F5-9949-C45B112D38D5}"/>
          </ac:spMkLst>
        </pc:spChg>
        <pc:spChg chg="add del mod">
          <ac:chgData name="Liao Shiqi" userId="abfc7f2ca0091eab" providerId="LiveId" clId="{33654303-28E0-45B4-B15C-2730C9AE41A5}" dt="2022-10-26T18:11:11.100" v="1071"/>
          <ac:spMkLst>
            <pc:docMk/>
            <pc:sldMk cId="2552583759" sldId="285"/>
            <ac:spMk id="14" creationId="{DF1A40C4-7992-E2A9-3CBC-7672644943CA}"/>
          </ac:spMkLst>
        </pc:spChg>
        <pc:spChg chg="add del mod">
          <ac:chgData name="Liao Shiqi" userId="abfc7f2ca0091eab" providerId="LiveId" clId="{33654303-28E0-45B4-B15C-2730C9AE41A5}" dt="2022-10-26T20:27:17.500" v="2053" actId="478"/>
          <ac:spMkLst>
            <pc:docMk/>
            <pc:sldMk cId="2552583759" sldId="285"/>
            <ac:spMk id="16" creationId="{07E93210-46A5-997A-E68C-0DE2B1CC37BB}"/>
          </ac:spMkLst>
        </pc:spChg>
        <pc:spChg chg="add mod">
          <ac:chgData name="Liao Shiqi" userId="abfc7f2ca0091eab" providerId="LiveId" clId="{33654303-28E0-45B4-B15C-2730C9AE41A5}" dt="2022-10-26T20:37:22.390" v="2173" actId="207"/>
          <ac:spMkLst>
            <pc:docMk/>
            <pc:sldMk cId="2552583759" sldId="285"/>
            <ac:spMk id="18" creationId="{2654F6CC-24B9-8D55-58DF-1904B2039DC9}"/>
          </ac:spMkLst>
        </pc:spChg>
        <pc:spChg chg="add del mod">
          <ac:chgData name="Liao Shiqi" userId="abfc7f2ca0091eab" providerId="LiveId" clId="{33654303-28E0-45B4-B15C-2730C9AE41A5}" dt="2022-10-26T19:28:03.510" v="1151"/>
          <ac:spMkLst>
            <pc:docMk/>
            <pc:sldMk cId="2552583759" sldId="285"/>
            <ac:spMk id="19" creationId="{B6792C4A-E43A-03A4-BCDD-26F2A8600DDD}"/>
          </ac:spMkLst>
        </pc:spChg>
        <pc:spChg chg="add del mod">
          <ac:chgData name="Liao Shiqi" userId="abfc7f2ca0091eab" providerId="LiveId" clId="{33654303-28E0-45B4-B15C-2730C9AE41A5}" dt="2022-10-26T20:33:15.405" v="2121" actId="478"/>
          <ac:spMkLst>
            <pc:docMk/>
            <pc:sldMk cId="2552583759" sldId="285"/>
            <ac:spMk id="22" creationId="{B4503413-D878-8004-7129-945EA4A4A602}"/>
          </ac:spMkLst>
        </pc:spChg>
        <pc:spChg chg="del">
          <ac:chgData name="Liao Shiqi" userId="abfc7f2ca0091eab" providerId="LiveId" clId="{33654303-28E0-45B4-B15C-2730C9AE41A5}" dt="2022-10-26T18:10:53.226" v="1067" actId="478"/>
          <ac:spMkLst>
            <pc:docMk/>
            <pc:sldMk cId="2552583759" sldId="285"/>
            <ac:spMk id="25" creationId="{B5218779-C6D7-43E3-9071-C2DEFA883687}"/>
          </ac:spMkLst>
        </pc:spChg>
        <pc:spChg chg="add">
          <ac:chgData name="Liao Shiqi" userId="abfc7f2ca0091eab" providerId="LiveId" clId="{33654303-28E0-45B4-B15C-2730C9AE41A5}" dt="2022-10-26T20:33:39.031" v="2129"/>
          <ac:spMkLst>
            <pc:docMk/>
            <pc:sldMk cId="2552583759" sldId="285"/>
            <ac:spMk id="26" creationId="{CD5EAF77-58DB-BD53-E487-22F66CE3E147}"/>
          </ac:spMkLst>
        </pc:spChg>
        <pc:spChg chg="add">
          <ac:chgData name="Liao Shiqi" userId="abfc7f2ca0091eab" providerId="LiveId" clId="{33654303-28E0-45B4-B15C-2730C9AE41A5}" dt="2022-10-26T20:33:48.055" v="2134"/>
          <ac:spMkLst>
            <pc:docMk/>
            <pc:sldMk cId="2552583759" sldId="285"/>
            <ac:spMk id="29" creationId="{35AFC549-12D0-E185-99BE-D9D9ADC73C4E}"/>
          </ac:spMkLst>
        </pc:spChg>
        <pc:spChg chg="del">
          <ac:chgData name="Liao Shiqi" userId="abfc7f2ca0091eab" providerId="LiveId" clId="{33654303-28E0-45B4-B15C-2730C9AE41A5}" dt="2022-10-26T18:10:53.226" v="1067" actId="478"/>
          <ac:spMkLst>
            <pc:docMk/>
            <pc:sldMk cId="2552583759" sldId="285"/>
            <ac:spMk id="31" creationId="{6774F2A7-B42F-49FF-B5BD-D9D814C745E8}"/>
          </ac:spMkLst>
        </pc:spChg>
        <pc:spChg chg="add del mod">
          <ac:chgData name="Liao Shiqi" userId="abfc7f2ca0091eab" providerId="LiveId" clId="{33654303-28E0-45B4-B15C-2730C9AE41A5}" dt="2022-10-26T20:34:21.872" v="2141" actId="478"/>
          <ac:spMkLst>
            <pc:docMk/>
            <pc:sldMk cId="2552583759" sldId="285"/>
            <ac:spMk id="32" creationId="{3EE254AC-1E53-72C0-596B-50C94B6679B5}"/>
          </ac:spMkLst>
        </pc:spChg>
        <pc:spChg chg="del">
          <ac:chgData name="Liao Shiqi" userId="abfc7f2ca0091eab" providerId="LiveId" clId="{33654303-28E0-45B4-B15C-2730C9AE41A5}" dt="2022-10-26T18:10:53.226" v="1067" actId="478"/>
          <ac:spMkLst>
            <pc:docMk/>
            <pc:sldMk cId="2552583759" sldId="285"/>
            <ac:spMk id="32" creationId="{5582A21B-D217-414D-AC59-4CE63A225B8C}"/>
          </ac:spMkLst>
        </pc:spChg>
        <pc:spChg chg="add">
          <ac:chgData name="Liao Shiqi" userId="abfc7f2ca0091eab" providerId="LiveId" clId="{33654303-28E0-45B4-B15C-2730C9AE41A5}" dt="2022-10-26T20:34:40.298" v="2146"/>
          <ac:spMkLst>
            <pc:docMk/>
            <pc:sldMk cId="2552583759" sldId="285"/>
            <ac:spMk id="35" creationId="{3AF917FE-267E-0403-EC86-65FC4113C068}"/>
          </ac:spMkLst>
        </pc:spChg>
        <pc:spChg chg="add del">
          <ac:chgData name="Liao Shiqi" userId="abfc7f2ca0091eab" providerId="LiveId" clId="{33654303-28E0-45B4-B15C-2730C9AE41A5}" dt="2022-10-26T20:35:25.962" v="2152" actId="22"/>
          <ac:spMkLst>
            <pc:docMk/>
            <pc:sldMk cId="2552583759" sldId="285"/>
            <ac:spMk id="37" creationId="{AC1AC597-D7EA-E964-F9EC-9D6214FBC1F6}"/>
          </ac:spMkLst>
        </pc:spChg>
        <pc:spChg chg="add del">
          <ac:chgData name="Liao Shiqi" userId="abfc7f2ca0091eab" providerId="LiveId" clId="{33654303-28E0-45B4-B15C-2730C9AE41A5}" dt="2022-10-26T20:35:48.993" v="2158" actId="478"/>
          <ac:spMkLst>
            <pc:docMk/>
            <pc:sldMk cId="2552583759" sldId="285"/>
            <ac:spMk id="40" creationId="{F30F77A0-BEA4-9653-6654-CE617F7AAE4E}"/>
          </ac:spMkLst>
        </pc:spChg>
        <pc:spChg chg="add del mod">
          <ac:chgData name="Liao Shiqi" userId="abfc7f2ca0091eab" providerId="LiveId" clId="{33654303-28E0-45B4-B15C-2730C9AE41A5}" dt="2022-10-26T21:17:29.550" v="2209"/>
          <ac:spMkLst>
            <pc:docMk/>
            <pc:sldMk cId="2552583759" sldId="285"/>
            <ac:spMk id="48" creationId="{B667EB62-1B74-EF9A-99CB-E48E40E36E91}"/>
          </ac:spMkLst>
        </pc:spChg>
        <pc:spChg chg="add del mod">
          <ac:chgData name="Liao Shiqi" userId="abfc7f2ca0091eab" providerId="LiveId" clId="{33654303-28E0-45B4-B15C-2730C9AE41A5}" dt="2022-10-26T21:17:28.146" v="2205"/>
          <ac:spMkLst>
            <pc:docMk/>
            <pc:sldMk cId="2552583759" sldId="285"/>
            <ac:spMk id="51" creationId="{497009AE-52D9-63C5-D4BF-D3C204C6D730}"/>
          </ac:spMkLst>
        </pc:spChg>
        <pc:graphicFrameChg chg="add del mod">
          <ac:chgData name="Liao Shiqi" userId="abfc7f2ca0091eab" providerId="LiveId" clId="{33654303-28E0-45B4-B15C-2730C9AE41A5}" dt="2022-10-26T20:27:11.970" v="2052"/>
          <ac:graphicFrameMkLst>
            <pc:docMk/>
            <pc:sldMk cId="2552583759" sldId="285"/>
            <ac:graphicFrameMk id="3" creationId="{035ACA92-5313-4D83-D253-7FB8192F2160}"/>
          </ac:graphicFrameMkLst>
        </pc:graphicFrameChg>
        <pc:graphicFrameChg chg="add del mod">
          <ac:chgData name="Liao Shiqi" userId="abfc7f2ca0091eab" providerId="LiveId" clId="{33654303-28E0-45B4-B15C-2730C9AE41A5}" dt="2022-10-26T20:27:23.345" v="2057"/>
          <ac:graphicFrameMkLst>
            <pc:docMk/>
            <pc:sldMk cId="2552583759" sldId="285"/>
            <ac:graphicFrameMk id="8" creationId="{22EA25DA-7BA6-74FF-5928-49A78D48FED8}"/>
          </ac:graphicFrameMkLst>
        </pc:graphicFrameChg>
        <pc:graphicFrameChg chg="add del mod">
          <ac:chgData name="Liao Shiqi" userId="abfc7f2ca0091eab" providerId="LiveId" clId="{33654303-28E0-45B4-B15C-2730C9AE41A5}" dt="2022-10-26T20:27:54.458" v="2067"/>
          <ac:graphicFrameMkLst>
            <pc:docMk/>
            <pc:sldMk cId="2552583759" sldId="285"/>
            <ac:graphicFrameMk id="11" creationId="{3D0B4091-E0A1-AE41-D681-5AD5255DE2A1}"/>
          </ac:graphicFrameMkLst>
        </pc:graphicFrameChg>
        <pc:graphicFrameChg chg="add del mod">
          <ac:chgData name="Liao Shiqi" userId="abfc7f2ca0091eab" providerId="LiveId" clId="{33654303-28E0-45B4-B15C-2730C9AE41A5}" dt="2022-10-26T20:28:18.823" v="2077"/>
          <ac:graphicFrameMkLst>
            <pc:docMk/>
            <pc:sldMk cId="2552583759" sldId="285"/>
            <ac:graphicFrameMk id="14" creationId="{85D59D93-0F3F-E627-8565-36906B6B5A27}"/>
          </ac:graphicFrameMkLst>
        </pc:graphicFrameChg>
        <pc:graphicFrameChg chg="add del mod">
          <ac:chgData name="Liao Shiqi" userId="abfc7f2ca0091eab" providerId="LiveId" clId="{33654303-28E0-45B4-B15C-2730C9AE41A5}" dt="2022-10-26T20:28:38.294" v="2082"/>
          <ac:graphicFrameMkLst>
            <pc:docMk/>
            <pc:sldMk cId="2552583759" sldId="285"/>
            <ac:graphicFrameMk id="15" creationId="{96605355-20C3-62F4-F224-CD5F0042E4FF}"/>
          </ac:graphicFrameMkLst>
        </pc:graphicFrameChg>
        <pc:graphicFrameChg chg="add del mod">
          <ac:chgData name="Liao Shiqi" userId="abfc7f2ca0091eab" providerId="LiveId" clId="{33654303-28E0-45B4-B15C-2730C9AE41A5}" dt="2022-10-26T19:26:20.865" v="1147"/>
          <ac:graphicFrameMkLst>
            <pc:docMk/>
            <pc:sldMk cId="2552583759" sldId="285"/>
            <ac:graphicFrameMk id="20" creationId="{0A76E22A-A24B-DF14-9246-FFA1BDF88DC8}"/>
          </ac:graphicFrameMkLst>
        </pc:graphicFrameChg>
        <pc:graphicFrameChg chg="add del mod">
          <ac:chgData name="Liao Shiqi" userId="abfc7f2ca0091eab" providerId="LiveId" clId="{33654303-28E0-45B4-B15C-2730C9AE41A5}" dt="2022-10-26T20:32:06.834" v="2091"/>
          <ac:graphicFrameMkLst>
            <pc:docMk/>
            <pc:sldMk cId="2552583759" sldId="285"/>
            <ac:graphicFrameMk id="20" creationId="{65EE20E6-BA4E-4F01-1486-BC637A66496E}"/>
          </ac:graphicFrameMkLst>
        </pc:graphicFrameChg>
        <pc:graphicFrameChg chg="add del mod">
          <ac:chgData name="Liao Shiqi" userId="abfc7f2ca0091eab" providerId="LiveId" clId="{33654303-28E0-45B4-B15C-2730C9AE41A5}" dt="2022-10-26T20:33:10.321" v="2118"/>
          <ac:graphicFrameMkLst>
            <pc:docMk/>
            <pc:sldMk cId="2552583759" sldId="285"/>
            <ac:graphicFrameMk id="23" creationId="{D7418A12-E772-F062-4DD2-D5BC4AA6EF27}"/>
          </ac:graphicFrameMkLst>
        </pc:graphicFrameChg>
        <pc:graphicFrameChg chg="add del mod">
          <ac:chgData name="Liao Shiqi" userId="abfc7f2ca0091eab" providerId="LiveId" clId="{33654303-28E0-45B4-B15C-2730C9AE41A5}" dt="2022-10-26T20:33:37.442" v="2127"/>
          <ac:graphicFrameMkLst>
            <pc:docMk/>
            <pc:sldMk cId="2552583759" sldId="285"/>
            <ac:graphicFrameMk id="24" creationId="{3B3E987E-7542-630B-929F-3C488EDE06BD}"/>
          </ac:graphicFrameMkLst>
        </pc:graphicFrameChg>
        <pc:graphicFrameChg chg="add del mod">
          <ac:chgData name="Liao Shiqi" userId="abfc7f2ca0091eab" providerId="LiveId" clId="{33654303-28E0-45B4-B15C-2730C9AE41A5}" dt="2022-10-26T20:33:46.465" v="2132"/>
          <ac:graphicFrameMkLst>
            <pc:docMk/>
            <pc:sldMk cId="2552583759" sldId="285"/>
            <ac:graphicFrameMk id="27" creationId="{D6BEAAEE-E609-6A9C-7013-995A326B9E3C}"/>
          </ac:graphicFrameMkLst>
        </pc:graphicFrameChg>
        <pc:graphicFrameChg chg="add del mod">
          <ac:chgData name="Liao Shiqi" userId="abfc7f2ca0091eab" providerId="LiveId" clId="{33654303-28E0-45B4-B15C-2730C9AE41A5}" dt="2022-10-26T20:34:03.431" v="2137"/>
          <ac:graphicFrameMkLst>
            <pc:docMk/>
            <pc:sldMk cId="2552583759" sldId="285"/>
            <ac:graphicFrameMk id="30" creationId="{C0657412-8EB5-577C-47E0-B699A4AF0D6A}"/>
          </ac:graphicFrameMkLst>
        </pc:graphicFrameChg>
        <pc:graphicFrameChg chg="add del mod">
          <ac:chgData name="Liao Shiqi" userId="abfc7f2ca0091eab" providerId="LiveId" clId="{33654303-28E0-45B4-B15C-2730C9AE41A5}" dt="2022-10-26T20:34:38.685" v="2144"/>
          <ac:graphicFrameMkLst>
            <pc:docMk/>
            <pc:sldMk cId="2552583759" sldId="285"/>
            <ac:graphicFrameMk id="33" creationId="{F1410F9B-154E-67BD-0E2C-52C70B050DCC}"/>
          </ac:graphicFrameMkLst>
        </pc:graphicFrameChg>
        <pc:graphicFrameChg chg="add del mod">
          <ac:chgData name="Liao Shiqi" userId="abfc7f2ca0091eab" providerId="LiveId" clId="{33654303-28E0-45B4-B15C-2730C9AE41A5}" dt="2022-10-26T20:35:44.641" v="2155"/>
          <ac:graphicFrameMkLst>
            <pc:docMk/>
            <pc:sldMk cId="2552583759" sldId="285"/>
            <ac:graphicFrameMk id="38" creationId="{A5F54E7D-8941-04A1-6B76-4F64EDF9FE78}"/>
          </ac:graphicFrameMkLst>
        </pc:graphicFrameChg>
        <pc:graphicFrameChg chg="add del mod">
          <ac:chgData name="Liao Shiqi" userId="abfc7f2ca0091eab" providerId="LiveId" clId="{33654303-28E0-45B4-B15C-2730C9AE41A5}" dt="2022-10-26T21:17:29.550" v="2209"/>
          <ac:graphicFrameMkLst>
            <pc:docMk/>
            <pc:sldMk cId="2552583759" sldId="285"/>
            <ac:graphicFrameMk id="46" creationId="{A4D10442-477B-95F9-B40F-B320E141B517}"/>
          </ac:graphicFrameMkLst>
        </pc:graphicFrameChg>
        <pc:graphicFrameChg chg="add del mod">
          <ac:chgData name="Liao Shiqi" userId="abfc7f2ca0091eab" providerId="LiveId" clId="{33654303-28E0-45B4-B15C-2730C9AE41A5}" dt="2022-10-26T21:17:28.146" v="2205"/>
          <ac:graphicFrameMkLst>
            <pc:docMk/>
            <pc:sldMk cId="2552583759" sldId="285"/>
            <ac:graphicFrameMk id="49" creationId="{E6478863-ACE3-CB98-484E-6BFD9F1D700E}"/>
          </ac:graphicFrameMkLst>
        </pc:graphicFrameChg>
        <pc:picChg chg="del">
          <ac:chgData name="Liao Shiqi" userId="abfc7f2ca0091eab" providerId="LiveId" clId="{33654303-28E0-45B4-B15C-2730C9AE41A5}" dt="2022-10-26T18:10:53.226" v="1067" actId="478"/>
          <ac:picMkLst>
            <pc:docMk/>
            <pc:sldMk cId="2552583759" sldId="285"/>
            <ac:picMk id="15" creationId="{894C47B1-C4E8-4C39-A25E-88DC978542B6}"/>
          </ac:picMkLst>
        </pc:picChg>
        <pc:picChg chg="del">
          <ac:chgData name="Liao Shiqi" userId="abfc7f2ca0091eab" providerId="LiveId" clId="{33654303-28E0-45B4-B15C-2730C9AE41A5}" dt="2022-10-26T18:10:53.226" v="1067" actId="478"/>
          <ac:picMkLst>
            <pc:docMk/>
            <pc:sldMk cId="2552583759" sldId="285"/>
            <ac:picMk id="18" creationId="{3DC678A7-8616-4627-A7DD-491F037807F2}"/>
          </ac:picMkLst>
        </pc:picChg>
        <pc:picChg chg="add mod">
          <ac:chgData name="Liao Shiqi" userId="abfc7f2ca0091eab" providerId="LiveId" clId="{33654303-28E0-45B4-B15C-2730C9AE41A5}" dt="2022-10-26T21:19:31.840" v="2223" actId="1076"/>
          <ac:picMkLst>
            <pc:docMk/>
            <pc:sldMk cId="2552583759" sldId="285"/>
            <ac:picMk id="19" creationId="{0A625892-A341-179C-21F6-E0B1CA3F4E2F}"/>
          </ac:picMkLst>
        </pc:picChg>
        <pc:picChg chg="del">
          <ac:chgData name="Liao Shiqi" userId="abfc7f2ca0091eab" providerId="LiveId" clId="{33654303-28E0-45B4-B15C-2730C9AE41A5}" dt="2022-10-26T18:10:53.226" v="1067" actId="478"/>
          <ac:picMkLst>
            <pc:docMk/>
            <pc:sldMk cId="2552583759" sldId="285"/>
            <ac:picMk id="24" creationId="{E3BA72A9-3796-4B4B-A213-36506070F170}"/>
          </ac:picMkLst>
        </pc:picChg>
        <pc:picChg chg="add del mod">
          <ac:chgData name="Liao Shiqi" userId="abfc7f2ca0091eab" providerId="LiveId" clId="{33654303-28E0-45B4-B15C-2730C9AE41A5}" dt="2022-10-26T20:36:58.175" v="2165" actId="478"/>
          <ac:picMkLst>
            <pc:docMk/>
            <pc:sldMk cId="2552583759" sldId="285"/>
            <ac:picMk id="42" creationId="{001DBDA8-B3BA-E0A8-1254-7A491DF1C3F6}"/>
          </ac:picMkLst>
        </pc:picChg>
        <pc:picChg chg="add del">
          <ac:chgData name="Liao Shiqi" userId="abfc7f2ca0091eab" providerId="LiveId" clId="{33654303-28E0-45B4-B15C-2730C9AE41A5}" dt="2022-10-26T20:36:54.443" v="2162"/>
          <ac:picMkLst>
            <pc:docMk/>
            <pc:sldMk cId="2552583759" sldId="285"/>
            <ac:picMk id="43" creationId="{5F06AC54-93A2-2627-8514-6F8E2910AAFF}"/>
          </ac:picMkLst>
        </pc:picChg>
        <pc:picChg chg="add del mod">
          <ac:chgData name="Liao Shiqi" userId="abfc7f2ca0091eab" providerId="LiveId" clId="{33654303-28E0-45B4-B15C-2730C9AE41A5}" dt="2022-10-26T21:17:30.806" v="2210" actId="478"/>
          <ac:picMkLst>
            <pc:docMk/>
            <pc:sldMk cId="2552583759" sldId="285"/>
            <ac:picMk id="45" creationId="{0BF0A7DE-6495-186A-0613-1481DCDC6922}"/>
          </ac:picMkLst>
        </pc:picChg>
        <pc:picChg chg="add del">
          <ac:chgData name="Liao Shiqi" userId="abfc7f2ca0091eab" providerId="LiveId" clId="{33654303-28E0-45B4-B15C-2730C9AE41A5}" dt="2022-10-26T21:17:38.407" v="2212"/>
          <ac:picMkLst>
            <pc:docMk/>
            <pc:sldMk cId="2552583759" sldId="285"/>
            <ac:picMk id="52" creationId="{5BF28591-A30E-D697-734D-7D38D7D072CD}"/>
          </ac:picMkLst>
        </pc:picChg>
        <pc:picChg chg="add del">
          <ac:chgData name="Liao Shiqi" userId="abfc7f2ca0091eab" providerId="LiveId" clId="{33654303-28E0-45B4-B15C-2730C9AE41A5}" dt="2022-10-26T21:17:46.123" v="2217" actId="478"/>
          <ac:picMkLst>
            <pc:docMk/>
            <pc:sldMk cId="2552583759" sldId="285"/>
            <ac:picMk id="54" creationId="{288B3C52-FB65-57BC-C2DB-6382B6322DEC}"/>
          </ac:picMkLst>
        </pc:picChg>
        <pc:picChg chg="add del mod">
          <ac:chgData name="Liao Shiqi" userId="abfc7f2ca0091eab" providerId="LiveId" clId="{33654303-28E0-45B4-B15C-2730C9AE41A5}" dt="2022-10-26T21:17:44.534" v="2216" actId="478"/>
          <ac:picMkLst>
            <pc:docMk/>
            <pc:sldMk cId="2552583759" sldId="285"/>
            <ac:picMk id="56" creationId="{1BAE6F72-693F-2F3D-5143-AB3F8CE85ACB}"/>
          </ac:picMkLst>
        </pc:picChg>
        <pc:picChg chg="add mod">
          <ac:chgData name="Liao Shiqi" userId="abfc7f2ca0091eab" providerId="LiveId" clId="{33654303-28E0-45B4-B15C-2730C9AE41A5}" dt="2022-10-26T21:18:10.850" v="2222" actId="1076"/>
          <ac:picMkLst>
            <pc:docMk/>
            <pc:sldMk cId="2552583759" sldId="285"/>
            <ac:picMk id="58" creationId="{69A6DBF8-D7BD-DC28-C584-525B069F6F84}"/>
          </ac:picMkLst>
        </pc:picChg>
      </pc:sldChg>
      <pc:sldChg chg="del">
        <pc:chgData name="Liao Shiqi" userId="abfc7f2ca0091eab" providerId="LiveId" clId="{33654303-28E0-45B4-B15C-2730C9AE41A5}" dt="2022-10-26T23:30:08.892" v="2969" actId="47"/>
        <pc:sldMkLst>
          <pc:docMk/>
          <pc:sldMk cId="3064987419" sldId="286"/>
        </pc:sldMkLst>
      </pc:sldChg>
      <pc:sldChg chg="del">
        <pc:chgData name="Liao Shiqi" userId="abfc7f2ca0091eab" providerId="LiveId" clId="{33654303-28E0-45B4-B15C-2730C9AE41A5}" dt="2022-10-26T23:30:08.677" v="2968" actId="47"/>
        <pc:sldMkLst>
          <pc:docMk/>
          <pc:sldMk cId="1557896211" sldId="287"/>
        </pc:sldMkLst>
      </pc:sldChg>
      <pc:sldChg chg="del">
        <pc:chgData name="Liao Shiqi" userId="abfc7f2ca0091eab" providerId="LiveId" clId="{33654303-28E0-45B4-B15C-2730C9AE41A5}" dt="2022-10-26T23:30:09.258" v="2971" actId="47"/>
        <pc:sldMkLst>
          <pc:docMk/>
          <pc:sldMk cId="1410598305" sldId="289"/>
        </pc:sldMkLst>
      </pc:sldChg>
      <pc:sldChg chg="del">
        <pc:chgData name="Liao Shiqi" userId="abfc7f2ca0091eab" providerId="LiveId" clId="{33654303-28E0-45B4-B15C-2730C9AE41A5}" dt="2022-10-26T23:30:10.311" v="2973" actId="47"/>
        <pc:sldMkLst>
          <pc:docMk/>
          <pc:sldMk cId="3290959418" sldId="290"/>
        </pc:sldMkLst>
      </pc:sldChg>
      <pc:sldChg chg="del">
        <pc:chgData name="Liao Shiqi" userId="abfc7f2ca0091eab" providerId="LiveId" clId="{33654303-28E0-45B4-B15C-2730C9AE41A5}" dt="2022-10-26T23:30:10.738" v="2974" actId="47"/>
        <pc:sldMkLst>
          <pc:docMk/>
          <pc:sldMk cId="3414149890" sldId="291"/>
        </pc:sldMkLst>
      </pc:sldChg>
      <pc:sldChg chg="del">
        <pc:chgData name="Liao Shiqi" userId="abfc7f2ca0091eab" providerId="LiveId" clId="{33654303-28E0-45B4-B15C-2730C9AE41A5}" dt="2022-10-26T23:30:11.133" v="2975" actId="47"/>
        <pc:sldMkLst>
          <pc:docMk/>
          <pc:sldMk cId="3888219383" sldId="293"/>
        </pc:sldMkLst>
      </pc:sldChg>
      <pc:sldChg chg="del">
        <pc:chgData name="Liao Shiqi" userId="abfc7f2ca0091eab" providerId="LiveId" clId="{33654303-28E0-45B4-B15C-2730C9AE41A5}" dt="2022-10-26T23:30:11.664" v="2976" actId="47"/>
        <pc:sldMkLst>
          <pc:docMk/>
          <pc:sldMk cId="3448822651" sldId="295"/>
        </pc:sldMkLst>
      </pc:sldChg>
      <pc:sldChg chg="del">
        <pc:chgData name="Liao Shiqi" userId="abfc7f2ca0091eab" providerId="LiveId" clId="{33654303-28E0-45B4-B15C-2730C9AE41A5}" dt="2022-10-26T23:30:12.164" v="2977" actId="47"/>
        <pc:sldMkLst>
          <pc:docMk/>
          <pc:sldMk cId="2723107615" sldId="296"/>
        </pc:sldMkLst>
      </pc:sldChg>
      <pc:sldChg chg="add del setBg">
        <pc:chgData name="Liao Shiqi" userId="abfc7f2ca0091eab" providerId="LiveId" clId="{33654303-28E0-45B4-B15C-2730C9AE41A5}" dt="2022-10-26T14:51:57.135" v="135" actId="47"/>
        <pc:sldMkLst>
          <pc:docMk/>
          <pc:sldMk cId="652345069" sldId="297"/>
        </pc:sldMkLst>
      </pc:sldChg>
      <pc:sldChg chg="del ord">
        <pc:chgData name="Liao Shiqi" userId="abfc7f2ca0091eab" providerId="LiveId" clId="{33654303-28E0-45B4-B15C-2730C9AE41A5}" dt="2022-10-26T14:52:02.204" v="136" actId="47"/>
        <pc:sldMkLst>
          <pc:docMk/>
          <pc:sldMk cId="1679998107" sldId="298"/>
        </pc:sldMkLst>
      </pc:sldChg>
      <pc:sldChg chg="modSp add del mod setBg">
        <pc:chgData name="Liao Shiqi" userId="abfc7f2ca0091eab" providerId="LiveId" clId="{33654303-28E0-45B4-B15C-2730C9AE41A5}" dt="2022-10-26T14:52:22.159" v="156" actId="20577"/>
        <pc:sldMkLst>
          <pc:docMk/>
          <pc:sldMk cId="895878750" sldId="299"/>
        </pc:sldMkLst>
        <pc:spChg chg="mod">
          <ac:chgData name="Liao Shiqi" userId="abfc7f2ca0091eab" providerId="LiveId" clId="{33654303-28E0-45B4-B15C-2730C9AE41A5}" dt="2022-10-26T14:52:22.159" v="156" actId="20577"/>
          <ac:spMkLst>
            <pc:docMk/>
            <pc:sldMk cId="895878750" sldId="299"/>
            <ac:spMk id="8" creationId="{00000000-0000-0000-0000-000000000000}"/>
          </ac:spMkLst>
        </pc:spChg>
      </pc:sldChg>
      <pc:sldChg chg="add del setBg">
        <pc:chgData name="Liao Shiqi" userId="abfc7f2ca0091eab" providerId="LiveId" clId="{33654303-28E0-45B4-B15C-2730C9AE41A5}" dt="2022-10-26T14:50:56.606" v="129" actId="47"/>
        <pc:sldMkLst>
          <pc:docMk/>
          <pc:sldMk cId="2382403787" sldId="300"/>
        </pc:sldMkLst>
      </pc:sldChg>
      <pc:sldChg chg="addSp delSp modSp add mod">
        <pc:chgData name="Liao Shiqi" userId="abfc7f2ca0091eab" providerId="LiveId" clId="{33654303-28E0-45B4-B15C-2730C9AE41A5}" dt="2022-12-06T17:26:21.432" v="6917" actId="20577"/>
        <pc:sldMkLst>
          <pc:docMk/>
          <pc:sldMk cId="3293745424" sldId="300"/>
        </pc:sldMkLst>
        <pc:spChg chg="mod">
          <ac:chgData name="Liao Shiqi" userId="abfc7f2ca0091eab" providerId="LiveId" clId="{33654303-28E0-45B4-B15C-2730C9AE41A5}" dt="2022-10-26T15:28:24.419" v="532" actId="20577"/>
          <ac:spMkLst>
            <pc:docMk/>
            <pc:sldMk cId="3293745424" sldId="300"/>
            <ac:spMk id="2" creationId="{00000000-0000-0000-0000-000000000000}"/>
          </ac:spMkLst>
        </pc:spChg>
        <pc:spChg chg="mod">
          <ac:chgData name="Liao Shiqi" userId="abfc7f2ca0091eab" providerId="LiveId" clId="{33654303-28E0-45B4-B15C-2730C9AE41A5}" dt="2022-12-06T17:26:21.432" v="6917" actId="20577"/>
          <ac:spMkLst>
            <pc:docMk/>
            <pc:sldMk cId="3293745424" sldId="300"/>
            <ac:spMk id="3" creationId="{00000000-0000-0000-0000-000000000000}"/>
          </ac:spMkLst>
        </pc:spChg>
        <pc:spChg chg="mod">
          <ac:chgData name="Liao Shiqi" userId="abfc7f2ca0091eab" providerId="LiveId" clId="{33654303-28E0-45B4-B15C-2730C9AE41A5}" dt="2022-12-06T17:24:11.391" v="6861" actId="1076"/>
          <ac:spMkLst>
            <pc:docMk/>
            <pc:sldMk cId="3293745424" sldId="300"/>
            <ac:spMk id="6" creationId="{579F4CC8-6EAE-FD78-2AFD-9CB4F2DA810C}"/>
          </ac:spMkLst>
        </pc:spChg>
        <pc:spChg chg="add mod">
          <ac:chgData name="Liao Shiqi" userId="abfc7f2ca0091eab" providerId="LiveId" clId="{33654303-28E0-45B4-B15C-2730C9AE41A5}" dt="2022-12-06T17:23:59.033" v="6857" actId="1036"/>
          <ac:spMkLst>
            <pc:docMk/>
            <pc:sldMk cId="3293745424" sldId="300"/>
            <ac:spMk id="8" creationId="{881CEBA3-9ACB-AE6F-5717-5C788CECBEE9}"/>
          </ac:spMkLst>
        </pc:spChg>
        <pc:spChg chg="mod">
          <ac:chgData name="Liao Shiqi" userId="abfc7f2ca0091eab" providerId="LiveId" clId="{33654303-28E0-45B4-B15C-2730C9AE41A5}" dt="2022-12-06T17:24:08.364" v="6860" actId="1076"/>
          <ac:spMkLst>
            <pc:docMk/>
            <pc:sldMk cId="3293745424" sldId="300"/>
            <ac:spMk id="9" creationId="{A936FBC9-0F8B-7D24-10B7-99D674F367F4}"/>
          </ac:spMkLst>
        </pc:spChg>
        <pc:graphicFrameChg chg="add del mod">
          <ac:chgData name="Liao Shiqi" userId="abfc7f2ca0091eab" providerId="LiveId" clId="{33654303-28E0-45B4-B15C-2730C9AE41A5}" dt="2022-10-26T17:48:41.247" v="680"/>
          <ac:graphicFrameMkLst>
            <pc:docMk/>
            <pc:sldMk cId="3293745424" sldId="300"/>
            <ac:graphicFrameMk id="6" creationId="{261C72F4-D86C-151D-77D8-66B7870D029A}"/>
          </ac:graphicFrameMkLst>
        </pc:graphicFrameChg>
        <pc:graphicFrameChg chg="add del mod">
          <ac:chgData name="Liao Shiqi" userId="abfc7f2ca0091eab" providerId="LiveId" clId="{33654303-28E0-45B4-B15C-2730C9AE41A5}" dt="2022-10-26T17:49:44.803" v="690"/>
          <ac:graphicFrameMkLst>
            <pc:docMk/>
            <pc:sldMk cId="3293745424" sldId="300"/>
            <ac:graphicFrameMk id="9" creationId="{DB4A1275-9F34-C2A7-25E0-A86FFD320A2F}"/>
          </ac:graphicFrameMkLst>
        </pc:graphicFrameChg>
        <pc:picChg chg="add mod">
          <ac:chgData name="Liao Shiqi" userId="abfc7f2ca0091eab" providerId="LiveId" clId="{33654303-28E0-45B4-B15C-2730C9AE41A5}" dt="2022-10-26T20:06:07.591" v="1702" actId="1076"/>
          <ac:picMkLst>
            <pc:docMk/>
            <pc:sldMk cId="3293745424" sldId="300"/>
            <ac:picMk id="7" creationId="{D94A3C54-624C-EDBB-E17E-4865DF8B4DFE}"/>
          </ac:picMkLst>
        </pc:picChg>
        <pc:picChg chg="add mod">
          <ac:chgData name="Liao Shiqi" userId="abfc7f2ca0091eab" providerId="LiveId" clId="{33654303-28E0-45B4-B15C-2730C9AE41A5}" dt="2022-10-26T20:06:10.028" v="1704" actId="1076"/>
          <ac:picMkLst>
            <pc:docMk/>
            <pc:sldMk cId="3293745424" sldId="300"/>
            <ac:picMk id="10" creationId="{5E5F3DC6-2B00-16BB-0A03-93C531C9C833}"/>
          </ac:picMkLst>
        </pc:picChg>
        <pc:picChg chg="add mod">
          <ac:chgData name="Liao Shiqi" userId="abfc7f2ca0091eab" providerId="LiveId" clId="{33654303-28E0-45B4-B15C-2730C9AE41A5}" dt="2022-12-06T17:24:04.433" v="6859" actId="1076"/>
          <ac:picMkLst>
            <pc:docMk/>
            <pc:sldMk cId="3293745424" sldId="300"/>
            <ac:picMk id="11" creationId="{05458A78-FDEC-7663-B0F2-46D3399F7999}"/>
          </ac:picMkLst>
        </pc:picChg>
        <pc:picChg chg="mod">
          <ac:chgData name="Liao Shiqi" userId="abfc7f2ca0091eab" providerId="LiveId" clId="{33654303-28E0-45B4-B15C-2730C9AE41A5}" dt="2022-12-06T17:23:59.033" v="6857" actId="1036"/>
          <ac:picMkLst>
            <pc:docMk/>
            <pc:sldMk cId="3293745424" sldId="300"/>
            <ac:picMk id="17" creationId="{4AB8F648-77A6-BA7C-A87B-E861A016D37A}"/>
          </ac:picMkLst>
        </pc:picChg>
        <pc:picChg chg="mod">
          <ac:chgData name="Liao Shiqi" userId="abfc7f2ca0091eab" providerId="LiveId" clId="{33654303-28E0-45B4-B15C-2730C9AE41A5}" dt="2022-12-06T17:23:59.033" v="6857" actId="1036"/>
          <ac:picMkLst>
            <pc:docMk/>
            <pc:sldMk cId="3293745424" sldId="300"/>
            <ac:picMk id="19" creationId="{BB40360E-E779-C14F-AC36-A7C177CC759F}"/>
          </ac:picMkLst>
        </pc:picChg>
      </pc:sldChg>
      <pc:sldChg chg="addSp delSp modSp add del mod">
        <pc:chgData name="Liao Shiqi" userId="abfc7f2ca0091eab" providerId="LiveId" clId="{33654303-28E0-45B4-B15C-2730C9AE41A5}" dt="2022-10-26T22:51:39.660" v="2808" actId="47"/>
        <pc:sldMkLst>
          <pc:docMk/>
          <pc:sldMk cId="3103269096" sldId="301"/>
        </pc:sldMkLst>
        <pc:spChg chg="add del mod">
          <ac:chgData name="Liao Shiqi" userId="abfc7f2ca0091eab" providerId="LiveId" clId="{33654303-28E0-45B4-B15C-2730C9AE41A5}" dt="2022-10-26T20:34:49.845" v="2150" actId="478"/>
          <ac:spMkLst>
            <pc:docMk/>
            <pc:sldMk cId="3103269096" sldId="301"/>
            <ac:spMk id="6" creationId="{4AD1DBEF-67CF-0DC3-1B71-42F257D7834A}"/>
          </ac:spMkLst>
        </pc:spChg>
        <pc:spChg chg="mod">
          <ac:chgData name="Liao Shiqi" userId="abfc7f2ca0091eab" providerId="LiveId" clId="{33654303-28E0-45B4-B15C-2730C9AE41A5}" dt="2022-10-26T19:12:49.254" v="1108" actId="12"/>
          <ac:spMkLst>
            <pc:docMk/>
            <pc:sldMk cId="3103269096" sldId="301"/>
            <ac:spMk id="16" creationId="{07E93210-46A5-997A-E68C-0DE2B1CC37BB}"/>
          </ac:spMkLst>
        </pc:spChg>
      </pc:sldChg>
      <pc:sldChg chg="addSp delSp modSp add mod">
        <pc:chgData name="Liao Shiqi" userId="abfc7f2ca0091eab" providerId="LiveId" clId="{33654303-28E0-45B4-B15C-2730C9AE41A5}" dt="2022-12-06T08:37:42.857" v="6599" actId="20577"/>
        <pc:sldMkLst>
          <pc:docMk/>
          <pc:sldMk cId="2242656627" sldId="302"/>
        </pc:sldMkLst>
        <pc:spChg chg="mod">
          <ac:chgData name="Liao Shiqi" userId="abfc7f2ca0091eab" providerId="LiveId" clId="{33654303-28E0-45B4-B15C-2730C9AE41A5}" dt="2022-10-26T19:42:41.454" v="1632" actId="20577"/>
          <ac:spMkLst>
            <pc:docMk/>
            <pc:sldMk cId="2242656627" sldId="302"/>
            <ac:spMk id="2" creationId="{00000000-0000-0000-0000-000000000000}"/>
          </ac:spMkLst>
        </pc:spChg>
        <pc:spChg chg="add del mod">
          <ac:chgData name="Liao Shiqi" userId="abfc7f2ca0091eab" providerId="LiveId" clId="{33654303-28E0-45B4-B15C-2730C9AE41A5}" dt="2022-10-26T19:29:01.460" v="1173" actId="478"/>
          <ac:spMkLst>
            <pc:docMk/>
            <pc:sldMk cId="2242656627" sldId="302"/>
            <ac:spMk id="3" creationId="{A5D3E375-A4A3-00F9-BF32-CA6A04E3CA78}"/>
          </ac:spMkLst>
        </pc:spChg>
        <pc:spChg chg="mod">
          <ac:chgData name="Liao Shiqi" userId="abfc7f2ca0091eab" providerId="LiveId" clId="{33654303-28E0-45B4-B15C-2730C9AE41A5}" dt="2022-12-06T08:35:31.352" v="6498" actId="1035"/>
          <ac:spMkLst>
            <pc:docMk/>
            <pc:sldMk cId="2242656627" sldId="302"/>
            <ac:spMk id="3" creationId="{DC3FB56B-5A9A-79D9-E31D-338389EFB330}"/>
          </ac:spMkLst>
        </pc:spChg>
        <pc:spChg chg="add mod">
          <ac:chgData name="Liao Shiqi" userId="abfc7f2ca0091eab" providerId="LiveId" clId="{33654303-28E0-45B4-B15C-2730C9AE41A5}" dt="2022-12-06T08:35:31.352" v="6498" actId="1035"/>
          <ac:spMkLst>
            <pc:docMk/>
            <pc:sldMk cId="2242656627" sldId="302"/>
            <ac:spMk id="7" creationId="{3ED1E2FF-9BF6-2671-BA93-D57C1E7078C7}"/>
          </ac:spMkLst>
        </pc:spChg>
        <pc:spChg chg="add del mod">
          <ac:chgData name="Liao Shiqi" userId="abfc7f2ca0091eab" providerId="LiveId" clId="{33654303-28E0-45B4-B15C-2730C9AE41A5}" dt="2022-10-26T19:29:11.537" v="1177"/>
          <ac:spMkLst>
            <pc:docMk/>
            <pc:sldMk cId="2242656627" sldId="302"/>
            <ac:spMk id="7" creationId="{6D64F578-F112-EA83-F305-A4B8B654FC51}"/>
          </ac:spMkLst>
        </pc:spChg>
        <pc:spChg chg="add mod">
          <ac:chgData name="Liao Shiqi" userId="abfc7f2ca0091eab" providerId="LiveId" clId="{33654303-28E0-45B4-B15C-2730C9AE41A5}" dt="2022-10-26T20:22:05.296" v="2014" actId="207"/>
          <ac:spMkLst>
            <pc:docMk/>
            <pc:sldMk cId="2242656627" sldId="302"/>
            <ac:spMk id="8" creationId="{357FE821-F995-4E17-6E4A-64CF37FD8D2F}"/>
          </ac:spMkLst>
        </pc:spChg>
        <pc:spChg chg="add del mod">
          <ac:chgData name="Liao Shiqi" userId="abfc7f2ca0091eab" providerId="LiveId" clId="{33654303-28E0-45B4-B15C-2730C9AE41A5}" dt="2022-10-26T19:29:11.537" v="1177"/>
          <ac:spMkLst>
            <pc:docMk/>
            <pc:sldMk cId="2242656627" sldId="302"/>
            <ac:spMk id="8" creationId="{75538D4C-616E-FAAA-30B9-16CB941C1255}"/>
          </ac:spMkLst>
        </pc:spChg>
        <pc:spChg chg="add del mod">
          <ac:chgData name="Liao Shiqi" userId="abfc7f2ca0091eab" providerId="LiveId" clId="{33654303-28E0-45B4-B15C-2730C9AE41A5}" dt="2022-10-26T19:29:11.537" v="1177"/>
          <ac:spMkLst>
            <pc:docMk/>
            <pc:sldMk cId="2242656627" sldId="302"/>
            <ac:spMk id="9" creationId="{15FA504B-D44C-2982-EA61-4037D5ED23A3}"/>
          </ac:spMkLst>
        </pc:spChg>
        <pc:spChg chg="add mod">
          <ac:chgData name="Liao Shiqi" userId="abfc7f2ca0091eab" providerId="LiveId" clId="{33654303-28E0-45B4-B15C-2730C9AE41A5}" dt="2022-10-26T20:22:00.525" v="2013" actId="207"/>
          <ac:spMkLst>
            <pc:docMk/>
            <pc:sldMk cId="2242656627" sldId="302"/>
            <ac:spMk id="9" creationId="{BB896802-1FF7-C47A-7241-9B07E5E096C9}"/>
          </ac:spMkLst>
        </pc:spChg>
        <pc:spChg chg="mod">
          <ac:chgData name="Liao Shiqi" userId="abfc7f2ca0091eab" providerId="LiveId" clId="{33654303-28E0-45B4-B15C-2730C9AE41A5}" dt="2022-12-06T08:35:31.352" v="6498" actId="1035"/>
          <ac:spMkLst>
            <pc:docMk/>
            <pc:sldMk cId="2242656627" sldId="302"/>
            <ac:spMk id="10" creationId="{F9794C58-7FED-4E4E-F7C0-9C05642B5D57}"/>
          </ac:spMkLst>
        </pc:spChg>
        <pc:spChg chg="mod">
          <ac:chgData name="Liao Shiqi" userId="abfc7f2ca0091eab" providerId="LiveId" clId="{33654303-28E0-45B4-B15C-2730C9AE41A5}" dt="2022-12-06T08:35:31.352" v="6498" actId="1035"/>
          <ac:spMkLst>
            <pc:docMk/>
            <pc:sldMk cId="2242656627" sldId="302"/>
            <ac:spMk id="12" creationId="{C450B621-1DE9-3762-6F4B-7A45593247C2}"/>
          </ac:spMkLst>
        </pc:spChg>
        <pc:spChg chg="add del mod">
          <ac:chgData name="Liao Shiqi" userId="abfc7f2ca0091eab" providerId="LiveId" clId="{33654303-28E0-45B4-B15C-2730C9AE41A5}" dt="2022-10-26T19:29:11.537" v="1177"/>
          <ac:spMkLst>
            <pc:docMk/>
            <pc:sldMk cId="2242656627" sldId="302"/>
            <ac:spMk id="12" creationId="{E754CEE6-CA4A-048D-B901-2F307AC17E71}"/>
          </ac:spMkLst>
        </pc:spChg>
        <pc:spChg chg="add del mod">
          <ac:chgData name="Liao Shiqi" userId="abfc7f2ca0091eab" providerId="LiveId" clId="{33654303-28E0-45B4-B15C-2730C9AE41A5}" dt="2022-10-26T19:29:11.537" v="1177"/>
          <ac:spMkLst>
            <pc:docMk/>
            <pc:sldMk cId="2242656627" sldId="302"/>
            <ac:spMk id="13" creationId="{7581BDB4-28C7-6A2C-C9E6-9E84D9FA6822}"/>
          </ac:spMkLst>
        </pc:spChg>
        <pc:spChg chg="mod">
          <ac:chgData name="Liao Shiqi" userId="abfc7f2ca0091eab" providerId="LiveId" clId="{33654303-28E0-45B4-B15C-2730C9AE41A5}" dt="2022-12-06T08:37:42.857" v="6599" actId="20577"/>
          <ac:spMkLst>
            <pc:docMk/>
            <pc:sldMk cId="2242656627" sldId="302"/>
            <ac:spMk id="13" creationId="{7D1E9591-5EC3-13D2-37C0-749E7246A6C8}"/>
          </ac:spMkLst>
        </pc:spChg>
        <pc:spChg chg="add del mod">
          <ac:chgData name="Liao Shiqi" userId="abfc7f2ca0091eab" providerId="LiveId" clId="{33654303-28E0-45B4-B15C-2730C9AE41A5}" dt="2022-10-26T19:29:11.537" v="1177"/>
          <ac:spMkLst>
            <pc:docMk/>
            <pc:sldMk cId="2242656627" sldId="302"/>
            <ac:spMk id="14" creationId="{AFE4AE0B-08C7-65FB-057A-B8D85B9828C4}"/>
          </ac:spMkLst>
        </pc:spChg>
        <pc:spChg chg="add del mod">
          <ac:chgData name="Liao Shiqi" userId="abfc7f2ca0091eab" providerId="LiveId" clId="{33654303-28E0-45B4-B15C-2730C9AE41A5}" dt="2022-10-26T19:29:11.537" v="1177"/>
          <ac:spMkLst>
            <pc:docMk/>
            <pc:sldMk cId="2242656627" sldId="302"/>
            <ac:spMk id="15" creationId="{4F84BBA7-B118-48DF-4717-213F10530CF2}"/>
          </ac:spMkLst>
        </pc:spChg>
        <pc:spChg chg="mod">
          <ac:chgData name="Liao Shiqi" userId="abfc7f2ca0091eab" providerId="LiveId" clId="{33654303-28E0-45B4-B15C-2730C9AE41A5}" dt="2022-12-06T08:35:31.352" v="6498" actId="1035"/>
          <ac:spMkLst>
            <pc:docMk/>
            <pc:sldMk cId="2242656627" sldId="302"/>
            <ac:spMk id="15" creationId="{9D2FAC8C-5749-652C-F6BB-7E6CB8E84C18}"/>
          </ac:spMkLst>
        </pc:spChg>
        <pc:spChg chg="mod">
          <ac:chgData name="Liao Shiqi" userId="abfc7f2ca0091eab" providerId="LiveId" clId="{33654303-28E0-45B4-B15C-2730C9AE41A5}" dt="2022-10-26T19:28:10.876" v="1153" actId="20577"/>
          <ac:spMkLst>
            <pc:docMk/>
            <pc:sldMk cId="2242656627" sldId="302"/>
            <ac:spMk id="16" creationId="{07E93210-46A5-997A-E68C-0DE2B1CC37BB}"/>
          </ac:spMkLst>
        </pc:spChg>
        <pc:spChg chg="mod">
          <ac:chgData name="Liao Shiqi" userId="abfc7f2ca0091eab" providerId="LiveId" clId="{33654303-28E0-45B4-B15C-2730C9AE41A5}" dt="2022-12-06T08:35:31.352" v="6498" actId="1035"/>
          <ac:spMkLst>
            <pc:docMk/>
            <pc:sldMk cId="2242656627" sldId="302"/>
            <ac:spMk id="17" creationId="{740A7343-2A81-BBA1-3944-98B26C721B14}"/>
          </ac:spMkLst>
        </pc:spChg>
        <pc:spChg chg="add del mod">
          <ac:chgData name="Liao Shiqi" userId="abfc7f2ca0091eab" providerId="LiveId" clId="{33654303-28E0-45B4-B15C-2730C9AE41A5}" dt="2022-10-26T19:32:38.452" v="1191" actId="478"/>
          <ac:spMkLst>
            <pc:docMk/>
            <pc:sldMk cId="2242656627" sldId="302"/>
            <ac:spMk id="20" creationId="{1E1BBA29-FCA1-ECCA-22A1-6DC2EA24D46F}"/>
          </ac:spMkLst>
        </pc:spChg>
        <pc:spChg chg="add del mod">
          <ac:chgData name="Liao Shiqi" userId="abfc7f2ca0091eab" providerId="LiveId" clId="{33654303-28E0-45B4-B15C-2730C9AE41A5}" dt="2022-10-26T19:32:38.452" v="1191" actId="478"/>
          <ac:spMkLst>
            <pc:docMk/>
            <pc:sldMk cId="2242656627" sldId="302"/>
            <ac:spMk id="21" creationId="{791EE833-31DC-0E87-35E9-97A96A8F056F}"/>
          </ac:spMkLst>
        </pc:spChg>
        <pc:spChg chg="add del mod">
          <ac:chgData name="Liao Shiqi" userId="abfc7f2ca0091eab" providerId="LiveId" clId="{33654303-28E0-45B4-B15C-2730C9AE41A5}" dt="2022-10-26T19:32:38.452" v="1191" actId="478"/>
          <ac:spMkLst>
            <pc:docMk/>
            <pc:sldMk cId="2242656627" sldId="302"/>
            <ac:spMk id="22" creationId="{AB9B958C-27AC-44B5-FB0F-229CF945E308}"/>
          </ac:spMkLst>
        </pc:spChg>
        <pc:spChg chg="add del mod">
          <ac:chgData name="Liao Shiqi" userId="abfc7f2ca0091eab" providerId="LiveId" clId="{33654303-28E0-45B4-B15C-2730C9AE41A5}" dt="2022-10-26T19:32:38.452" v="1191" actId="478"/>
          <ac:spMkLst>
            <pc:docMk/>
            <pc:sldMk cId="2242656627" sldId="302"/>
            <ac:spMk id="25" creationId="{77F23483-580C-D61F-49EA-17696DFFF0BE}"/>
          </ac:spMkLst>
        </pc:spChg>
        <pc:spChg chg="add del mod">
          <ac:chgData name="Liao Shiqi" userId="abfc7f2ca0091eab" providerId="LiveId" clId="{33654303-28E0-45B4-B15C-2730C9AE41A5}" dt="2022-10-26T19:32:38.452" v="1191" actId="478"/>
          <ac:spMkLst>
            <pc:docMk/>
            <pc:sldMk cId="2242656627" sldId="302"/>
            <ac:spMk id="26" creationId="{FA1BD248-1D82-D0F9-D966-9AA08E2BB8B6}"/>
          </ac:spMkLst>
        </pc:spChg>
        <pc:graphicFrameChg chg="add del mod">
          <ac:chgData name="Liao Shiqi" userId="abfc7f2ca0091eab" providerId="LiveId" clId="{33654303-28E0-45B4-B15C-2730C9AE41A5}" dt="2022-10-26T20:12:41.126" v="1888"/>
          <ac:graphicFrameMkLst>
            <pc:docMk/>
            <pc:sldMk cId="2242656627" sldId="302"/>
            <ac:graphicFrameMk id="3" creationId="{7DF7DE78-96ED-280B-F991-9F89353A03C7}"/>
          </ac:graphicFrameMkLst>
        </pc:graphicFrameChg>
        <pc:graphicFrameChg chg="add del mod">
          <ac:chgData name="Liao Shiqi" userId="abfc7f2ca0091eab" providerId="LiveId" clId="{33654303-28E0-45B4-B15C-2730C9AE41A5}" dt="2022-10-26T19:32:42.509" v="1194"/>
          <ac:graphicFrameMkLst>
            <pc:docMk/>
            <pc:sldMk cId="2242656627" sldId="302"/>
            <ac:graphicFrameMk id="27" creationId="{708D651A-EF8F-99BC-BF51-1970356DF7A1}"/>
          </ac:graphicFrameMkLst>
        </pc:graphicFrameChg>
        <pc:graphicFrameChg chg="add del mod modGraphic">
          <ac:chgData name="Liao Shiqi" userId="abfc7f2ca0091eab" providerId="LiveId" clId="{33654303-28E0-45B4-B15C-2730C9AE41A5}" dt="2022-12-06T08:35:18.430" v="6450" actId="478"/>
          <ac:graphicFrameMkLst>
            <pc:docMk/>
            <pc:sldMk cId="2242656627" sldId="302"/>
            <ac:graphicFrameMk id="28" creationId="{DFCB38D4-A15E-D577-C0FF-55D9A69C7856}"/>
          </ac:graphicFrameMkLst>
        </pc:graphicFrameChg>
        <pc:picChg chg="add del mod">
          <ac:chgData name="Liao Shiqi" userId="abfc7f2ca0091eab" providerId="LiveId" clId="{33654303-28E0-45B4-B15C-2730C9AE41A5}" dt="2022-10-26T19:29:11.537" v="1177"/>
          <ac:picMkLst>
            <pc:docMk/>
            <pc:sldMk cId="2242656627" sldId="302"/>
            <ac:picMk id="6" creationId="{07870EC1-5E8B-360E-3FAA-E6054913AAE7}"/>
          </ac:picMkLst>
        </pc:picChg>
        <pc:picChg chg="add mod">
          <ac:chgData name="Liao Shiqi" userId="abfc7f2ca0091eab" providerId="LiveId" clId="{33654303-28E0-45B4-B15C-2730C9AE41A5}" dt="2022-10-26T20:12:48.615" v="1891" actId="1076"/>
          <ac:picMkLst>
            <pc:docMk/>
            <pc:sldMk cId="2242656627" sldId="302"/>
            <ac:picMk id="6" creationId="{4BF521EC-FC99-C61E-C523-F114899D338A}"/>
          </ac:picMkLst>
        </pc:picChg>
        <pc:picChg chg="add del mod">
          <ac:chgData name="Liao Shiqi" userId="abfc7f2ca0091eab" providerId="LiveId" clId="{33654303-28E0-45B4-B15C-2730C9AE41A5}" dt="2022-10-26T19:29:31.702" v="1179"/>
          <ac:picMkLst>
            <pc:docMk/>
            <pc:sldMk cId="2242656627" sldId="302"/>
            <ac:picMk id="18" creationId="{1BB9E53A-009B-B532-8B7F-82DBEEC7F4C3}"/>
          </ac:picMkLst>
        </pc:picChg>
        <pc:picChg chg="del">
          <ac:chgData name="Liao Shiqi" userId="abfc7f2ca0091eab" providerId="LiveId" clId="{33654303-28E0-45B4-B15C-2730C9AE41A5}" dt="2022-12-06T08:35:21.887" v="6451" actId="478"/>
          <ac:picMkLst>
            <pc:docMk/>
            <pc:sldMk cId="2242656627" sldId="302"/>
            <ac:picMk id="19" creationId="{370760C5-738C-8997-2B4F-B915F2372C80}"/>
          </ac:picMkLst>
        </pc:picChg>
        <pc:picChg chg="add del mod">
          <ac:chgData name="Liao Shiqi" userId="abfc7f2ca0091eab" providerId="LiveId" clId="{33654303-28E0-45B4-B15C-2730C9AE41A5}" dt="2022-10-26T19:32:34.809" v="1190" actId="478"/>
          <ac:picMkLst>
            <pc:docMk/>
            <pc:sldMk cId="2242656627" sldId="302"/>
            <ac:picMk id="19" creationId="{8ADA45F4-51A8-A0C8-5642-C0A75054F005}"/>
          </ac:picMkLst>
        </pc:picChg>
        <pc:picChg chg="add mod">
          <ac:chgData name="Liao Shiqi" userId="abfc7f2ca0091eab" providerId="LiveId" clId="{33654303-28E0-45B4-B15C-2730C9AE41A5}" dt="2022-10-26T20:20:21.124" v="1921" actId="1076"/>
          <ac:picMkLst>
            <pc:docMk/>
            <pc:sldMk cId="2242656627" sldId="302"/>
            <ac:picMk id="29" creationId="{6E55264D-3856-FF9C-327B-1CBE359B65F7}"/>
          </ac:picMkLst>
        </pc:picChg>
        <pc:cxnChg chg="add del mod">
          <ac:chgData name="Liao Shiqi" userId="abfc7f2ca0091eab" providerId="LiveId" clId="{33654303-28E0-45B4-B15C-2730C9AE41A5}" dt="2022-10-26T19:29:11.537" v="1177"/>
          <ac:cxnSpMkLst>
            <pc:docMk/>
            <pc:sldMk cId="2242656627" sldId="302"/>
            <ac:cxnSpMk id="10" creationId="{9CBDDD6F-017B-8A0B-8BA1-644BA1880728}"/>
          </ac:cxnSpMkLst>
        </pc:cxnChg>
        <pc:cxnChg chg="add del mod">
          <ac:chgData name="Liao Shiqi" userId="abfc7f2ca0091eab" providerId="LiveId" clId="{33654303-28E0-45B4-B15C-2730C9AE41A5}" dt="2022-10-26T19:29:11.537" v="1177"/>
          <ac:cxnSpMkLst>
            <pc:docMk/>
            <pc:sldMk cId="2242656627" sldId="302"/>
            <ac:cxnSpMk id="11" creationId="{E224C39E-9AE3-999A-FFA8-C3B8ED283330}"/>
          </ac:cxnSpMkLst>
        </pc:cxnChg>
        <pc:cxnChg chg="add del mod">
          <ac:chgData name="Liao Shiqi" userId="abfc7f2ca0091eab" providerId="LiveId" clId="{33654303-28E0-45B4-B15C-2730C9AE41A5}" dt="2022-10-26T19:32:38.452" v="1191" actId="478"/>
          <ac:cxnSpMkLst>
            <pc:docMk/>
            <pc:sldMk cId="2242656627" sldId="302"/>
            <ac:cxnSpMk id="23" creationId="{A63BF3FA-63D7-FC1F-74FE-0F0F3A0909A6}"/>
          </ac:cxnSpMkLst>
        </pc:cxnChg>
        <pc:cxnChg chg="add del mod">
          <ac:chgData name="Liao Shiqi" userId="abfc7f2ca0091eab" providerId="LiveId" clId="{33654303-28E0-45B4-B15C-2730C9AE41A5}" dt="2022-10-26T19:32:38.452" v="1191" actId="478"/>
          <ac:cxnSpMkLst>
            <pc:docMk/>
            <pc:sldMk cId="2242656627" sldId="302"/>
            <ac:cxnSpMk id="24" creationId="{22DC7C77-D700-5166-F4DA-DBB7797310B8}"/>
          </ac:cxnSpMkLst>
        </pc:cxnChg>
      </pc:sldChg>
      <pc:sldChg chg="addSp delSp modSp add mod">
        <pc:chgData name="Liao Shiqi" userId="abfc7f2ca0091eab" providerId="LiveId" clId="{33654303-28E0-45B4-B15C-2730C9AE41A5}" dt="2022-10-27T12:53:21.887" v="5656" actId="20577"/>
        <pc:sldMkLst>
          <pc:docMk/>
          <pc:sldMk cId="2874580762" sldId="303"/>
        </pc:sldMkLst>
        <pc:spChg chg="mod">
          <ac:chgData name="Liao Shiqi" userId="abfc7f2ca0091eab" providerId="LiveId" clId="{33654303-28E0-45B4-B15C-2730C9AE41A5}" dt="2022-10-26T21:20:35.030" v="2242" actId="1076"/>
          <ac:spMkLst>
            <pc:docMk/>
            <pc:sldMk cId="2874580762" sldId="303"/>
            <ac:spMk id="2" creationId="{00000000-0000-0000-0000-000000000000}"/>
          </ac:spMkLst>
        </pc:spChg>
        <pc:spChg chg="add mod">
          <ac:chgData name="Liao Shiqi" userId="abfc7f2ca0091eab" providerId="LiveId" clId="{33654303-28E0-45B4-B15C-2730C9AE41A5}" dt="2022-10-27T12:53:21.887" v="5656" actId="20577"/>
          <ac:spMkLst>
            <pc:docMk/>
            <pc:sldMk cId="2874580762" sldId="303"/>
            <ac:spMk id="8" creationId="{D9018F3A-B075-9920-3CF8-420B8AE897B9}"/>
          </ac:spMkLst>
        </pc:spChg>
        <pc:spChg chg="add del mod">
          <ac:chgData name="Liao Shiqi" userId="abfc7f2ca0091eab" providerId="LiveId" clId="{33654303-28E0-45B4-B15C-2730C9AE41A5}" dt="2022-10-26T21:26:26.328" v="2294" actId="478"/>
          <ac:spMkLst>
            <pc:docMk/>
            <pc:sldMk cId="2874580762" sldId="303"/>
            <ac:spMk id="10" creationId="{6D503077-687D-A140-523B-27C3E114C434}"/>
          </ac:spMkLst>
        </pc:spChg>
        <pc:spChg chg="add del mod">
          <ac:chgData name="Liao Shiqi" userId="abfc7f2ca0091eab" providerId="LiveId" clId="{33654303-28E0-45B4-B15C-2730C9AE41A5}" dt="2022-10-26T21:26:43.812" v="2297" actId="478"/>
          <ac:spMkLst>
            <pc:docMk/>
            <pc:sldMk cId="2874580762" sldId="303"/>
            <ac:spMk id="12" creationId="{5D622501-3136-A3AF-25C0-8F6D010DD0DC}"/>
          </ac:spMkLst>
        </pc:spChg>
        <pc:spChg chg="add del mod">
          <ac:chgData name="Liao Shiqi" userId="abfc7f2ca0091eab" providerId="LiveId" clId="{33654303-28E0-45B4-B15C-2730C9AE41A5}" dt="2022-10-26T21:26:40.789" v="2296" actId="478"/>
          <ac:spMkLst>
            <pc:docMk/>
            <pc:sldMk cId="2874580762" sldId="303"/>
            <ac:spMk id="13" creationId="{9D68F0BB-CCE8-F953-7804-9540A37CB06B}"/>
          </ac:spMkLst>
        </pc:spChg>
        <pc:spChg chg="add mod">
          <ac:chgData name="Liao Shiqi" userId="abfc7f2ca0091eab" providerId="LiveId" clId="{33654303-28E0-45B4-B15C-2730C9AE41A5}" dt="2022-10-27T12:51:08.878" v="5563" actId="1076"/>
          <ac:spMkLst>
            <pc:docMk/>
            <pc:sldMk cId="2874580762" sldId="303"/>
            <ac:spMk id="17" creationId="{A72BBAAB-ECAB-8B23-C283-C7CA96C06D8D}"/>
          </ac:spMkLst>
        </pc:spChg>
        <pc:spChg chg="del mod">
          <ac:chgData name="Liao Shiqi" userId="abfc7f2ca0091eab" providerId="LiveId" clId="{33654303-28E0-45B4-B15C-2730C9AE41A5}" dt="2022-10-26T21:20:41.278" v="2245" actId="478"/>
          <ac:spMkLst>
            <pc:docMk/>
            <pc:sldMk cId="2874580762" sldId="303"/>
            <ac:spMk id="18" creationId="{2654F6CC-24B9-8D55-58DF-1904B2039DC9}"/>
          </ac:spMkLst>
        </pc:spChg>
        <pc:graphicFrameChg chg="add del mod">
          <ac:chgData name="Liao Shiqi" userId="abfc7f2ca0091eab" providerId="LiveId" clId="{33654303-28E0-45B4-B15C-2730C9AE41A5}" dt="2022-10-26T21:56:02.886" v="2451"/>
          <ac:graphicFrameMkLst>
            <pc:docMk/>
            <pc:sldMk cId="2874580762" sldId="303"/>
            <ac:graphicFrameMk id="3" creationId="{0C12D041-3576-D9E7-0F38-25D8EF41C751}"/>
          </ac:graphicFrameMkLst>
        </pc:graphicFrameChg>
        <pc:graphicFrameChg chg="add del mod">
          <ac:chgData name="Liao Shiqi" userId="abfc7f2ca0091eab" providerId="LiveId" clId="{33654303-28E0-45B4-B15C-2730C9AE41A5}" dt="2022-10-26T21:21:28.505" v="2253"/>
          <ac:graphicFrameMkLst>
            <pc:docMk/>
            <pc:sldMk cId="2874580762" sldId="303"/>
            <ac:graphicFrameMk id="3" creationId="{AF2415DB-5E96-486B-1598-76B3D8EA8B30}"/>
          </ac:graphicFrameMkLst>
        </pc:graphicFrameChg>
        <pc:graphicFrameChg chg="add del mod">
          <ac:chgData name="Liao Shiqi" userId="abfc7f2ca0091eab" providerId="LiveId" clId="{33654303-28E0-45B4-B15C-2730C9AE41A5}" dt="2022-10-26T21:21:31.243" v="2257"/>
          <ac:graphicFrameMkLst>
            <pc:docMk/>
            <pc:sldMk cId="2874580762" sldId="303"/>
            <ac:graphicFrameMk id="6" creationId="{09BCAEB8-64C2-230C-9DA6-E56E206E652D}"/>
          </ac:graphicFrameMkLst>
        </pc:graphicFrameChg>
        <pc:graphicFrameChg chg="add del mod">
          <ac:chgData name="Liao Shiqi" userId="abfc7f2ca0091eab" providerId="LiveId" clId="{33654303-28E0-45B4-B15C-2730C9AE41A5}" dt="2022-10-26T21:22:46.072" v="2266"/>
          <ac:graphicFrameMkLst>
            <pc:docMk/>
            <pc:sldMk cId="2874580762" sldId="303"/>
            <ac:graphicFrameMk id="7" creationId="{3F500908-98B8-ECFB-828C-83B3AE77EDC9}"/>
          </ac:graphicFrameMkLst>
        </pc:graphicFrameChg>
        <pc:graphicFrameChg chg="add del mod">
          <ac:chgData name="Liao Shiqi" userId="abfc7f2ca0091eab" providerId="LiveId" clId="{33654303-28E0-45B4-B15C-2730C9AE41A5}" dt="2022-10-26T21:28:02.914" v="2308"/>
          <ac:graphicFrameMkLst>
            <pc:docMk/>
            <pc:sldMk cId="2874580762" sldId="303"/>
            <ac:graphicFrameMk id="14" creationId="{619BDBEE-57FA-B438-D36C-FD430AAB09F8}"/>
          </ac:graphicFrameMkLst>
        </pc:graphicFrameChg>
        <pc:graphicFrameChg chg="add del mod">
          <ac:chgData name="Liao Shiqi" userId="abfc7f2ca0091eab" providerId="LiveId" clId="{33654303-28E0-45B4-B15C-2730C9AE41A5}" dt="2022-10-26T21:29:45.361" v="2332"/>
          <ac:graphicFrameMkLst>
            <pc:docMk/>
            <pc:sldMk cId="2874580762" sldId="303"/>
            <ac:graphicFrameMk id="15" creationId="{7EF020A6-6056-634A-FBE4-7962E310001C}"/>
          </ac:graphicFrameMkLst>
        </pc:graphicFrameChg>
        <pc:graphicFrameChg chg="add del mod">
          <ac:chgData name="Liao Shiqi" userId="abfc7f2ca0091eab" providerId="LiveId" clId="{33654303-28E0-45B4-B15C-2730C9AE41A5}" dt="2022-10-26T21:30:50.813" v="2349"/>
          <ac:graphicFrameMkLst>
            <pc:docMk/>
            <pc:sldMk cId="2874580762" sldId="303"/>
            <ac:graphicFrameMk id="20" creationId="{BA56C8E9-2E84-9789-91D2-910C53CBF4AD}"/>
          </ac:graphicFrameMkLst>
        </pc:graphicFrameChg>
        <pc:graphicFrameChg chg="add del mod">
          <ac:chgData name="Liao Shiqi" userId="abfc7f2ca0091eab" providerId="LiveId" clId="{33654303-28E0-45B4-B15C-2730C9AE41A5}" dt="2022-10-26T21:33:59.283" v="2392"/>
          <ac:graphicFrameMkLst>
            <pc:docMk/>
            <pc:sldMk cId="2874580762" sldId="303"/>
            <ac:graphicFrameMk id="21" creationId="{2EA6EC21-A5E8-0ECE-93A9-BD208D276ADC}"/>
          </ac:graphicFrameMkLst>
        </pc:graphicFrameChg>
        <pc:picChg chg="add mod">
          <ac:chgData name="Liao Shiqi" userId="abfc7f2ca0091eab" providerId="LiveId" clId="{33654303-28E0-45B4-B15C-2730C9AE41A5}" dt="2022-10-26T21:56:07.806" v="2454" actId="1076"/>
          <ac:picMkLst>
            <pc:docMk/>
            <pc:sldMk cId="2874580762" sldId="303"/>
            <ac:picMk id="6" creationId="{2D209F23-C89F-3B28-8D5A-0A05ED90BD23}"/>
          </ac:picMkLst>
        </pc:picChg>
        <pc:picChg chg="del mod">
          <ac:chgData name="Liao Shiqi" userId="abfc7f2ca0091eab" providerId="LiveId" clId="{33654303-28E0-45B4-B15C-2730C9AE41A5}" dt="2022-10-26T21:53:57.966" v="2448" actId="478"/>
          <ac:picMkLst>
            <pc:docMk/>
            <pc:sldMk cId="2874580762" sldId="303"/>
            <ac:picMk id="19" creationId="{0A625892-A341-179C-21F6-E0B1CA3F4E2F}"/>
          </ac:picMkLst>
        </pc:picChg>
        <pc:picChg chg="del">
          <ac:chgData name="Liao Shiqi" userId="abfc7f2ca0091eab" providerId="LiveId" clId="{33654303-28E0-45B4-B15C-2730C9AE41A5}" dt="2022-10-26T21:20:38.425" v="2243" actId="478"/>
          <ac:picMkLst>
            <pc:docMk/>
            <pc:sldMk cId="2874580762" sldId="303"/>
            <ac:picMk id="58" creationId="{69A6DBF8-D7BD-DC28-C584-525B069F6F84}"/>
          </ac:picMkLst>
        </pc:picChg>
      </pc:sldChg>
      <pc:sldChg chg="addSp delSp modSp add del mod">
        <pc:chgData name="Liao Shiqi" userId="abfc7f2ca0091eab" providerId="LiveId" clId="{33654303-28E0-45B4-B15C-2730C9AE41A5}" dt="2022-10-26T19:32:31.571" v="1189" actId="47"/>
        <pc:sldMkLst>
          <pc:docMk/>
          <pc:sldMk cId="3898199815" sldId="303"/>
        </pc:sldMkLst>
        <pc:graphicFrameChg chg="add del mod">
          <ac:chgData name="Liao Shiqi" userId="abfc7f2ca0091eab" providerId="LiveId" clId="{33654303-28E0-45B4-B15C-2730C9AE41A5}" dt="2022-10-26T19:32:28.430" v="1188"/>
          <ac:graphicFrameMkLst>
            <pc:docMk/>
            <pc:sldMk cId="3898199815" sldId="303"/>
            <ac:graphicFrameMk id="6" creationId="{BA49F096-C663-446B-7B5E-237E5C91172A}"/>
          </ac:graphicFrameMkLst>
        </pc:graphicFrameChg>
        <pc:graphicFrameChg chg="add del mod">
          <ac:chgData name="Liao Shiqi" userId="abfc7f2ca0091eab" providerId="LiveId" clId="{33654303-28E0-45B4-B15C-2730C9AE41A5}" dt="2022-10-26T19:32:28.430" v="1188"/>
          <ac:graphicFrameMkLst>
            <pc:docMk/>
            <pc:sldMk cId="3898199815" sldId="303"/>
            <ac:graphicFrameMk id="7" creationId="{643049E9-CFE6-0135-81E8-9E509FE9D3B6}"/>
          </ac:graphicFrameMkLst>
        </pc:graphicFrameChg>
      </pc:sldChg>
      <pc:sldChg chg="addSp delSp modSp add mod modNotesTx">
        <pc:chgData name="Liao Shiqi" userId="abfc7f2ca0091eab" providerId="LiveId" clId="{33654303-28E0-45B4-B15C-2730C9AE41A5}" dt="2022-12-06T09:53:14.329" v="6636" actId="20577"/>
        <pc:sldMkLst>
          <pc:docMk/>
          <pc:sldMk cId="3844207038" sldId="304"/>
        </pc:sldMkLst>
        <pc:spChg chg="mod">
          <ac:chgData name="Liao Shiqi" userId="abfc7f2ca0091eab" providerId="LiveId" clId="{33654303-28E0-45B4-B15C-2730C9AE41A5}" dt="2022-10-26T21:57:54.337" v="2490" actId="20577"/>
          <ac:spMkLst>
            <pc:docMk/>
            <pc:sldMk cId="3844207038" sldId="304"/>
            <ac:spMk id="2" creationId="{00000000-0000-0000-0000-000000000000}"/>
          </ac:spMkLst>
        </pc:spChg>
        <pc:spChg chg="mod">
          <ac:chgData name="Liao Shiqi" userId="abfc7f2ca0091eab" providerId="LiveId" clId="{33654303-28E0-45B4-B15C-2730C9AE41A5}" dt="2022-10-27T12:56:31.730" v="5678" actId="20577"/>
          <ac:spMkLst>
            <pc:docMk/>
            <pc:sldMk cId="3844207038" sldId="304"/>
            <ac:spMk id="8" creationId="{D9018F3A-B075-9920-3CF8-420B8AE897B9}"/>
          </ac:spMkLst>
        </pc:spChg>
        <pc:spChg chg="add mod">
          <ac:chgData name="Liao Shiqi" userId="abfc7f2ca0091eab" providerId="LiveId" clId="{33654303-28E0-45B4-B15C-2730C9AE41A5}" dt="2022-10-27T12:56:52.018" v="5719" actId="1035"/>
          <ac:spMkLst>
            <pc:docMk/>
            <pc:sldMk cId="3844207038" sldId="304"/>
            <ac:spMk id="14" creationId="{D2E99CA5-2252-8E16-75CC-0687A16A213A}"/>
          </ac:spMkLst>
        </pc:spChg>
        <pc:spChg chg="add del">
          <ac:chgData name="Liao Shiqi" userId="abfc7f2ca0091eab" providerId="LiveId" clId="{33654303-28E0-45B4-B15C-2730C9AE41A5}" dt="2022-10-26T21:58:15.977" v="2494" actId="478"/>
          <ac:spMkLst>
            <pc:docMk/>
            <pc:sldMk cId="3844207038" sldId="304"/>
            <ac:spMk id="17" creationId="{A72BBAAB-ECAB-8B23-C283-C7CA96C06D8D}"/>
          </ac:spMkLst>
        </pc:spChg>
        <pc:spChg chg="add mod">
          <ac:chgData name="Liao Shiqi" userId="abfc7f2ca0091eab" providerId="LiveId" clId="{33654303-28E0-45B4-B15C-2730C9AE41A5}" dt="2022-10-27T12:56:52.018" v="5719" actId="1035"/>
          <ac:spMkLst>
            <pc:docMk/>
            <pc:sldMk cId="3844207038" sldId="304"/>
            <ac:spMk id="18" creationId="{0DB13E66-4D6C-F6E5-31EA-90302374B626}"/>
          </ac:spMkLst>
        </pc:spChg>
        <pc:spChg chg="add mod">
          <ac:chgData name="Liao Shiqi" userId="abfc7f2ca0091eab" providerId="LiveId" clId="{33654303-28E0-45B4-B15C-2730C9AE41A5}" dt="2022-10-27T12:56:52.018" v="5719" actId="1035"/>
          <ac:spMkLst>
            <pc:docMk/>
            <pc:sldMk cId="3844207038" sldId="304"/>
            <ac:spMk id="19" creationId="{FAF26682-433A-EC48-8612-316D9EA61E7B}"/>
          </ac:spMkLst>
        </pc:spChg>
        <pc:spChg chg="add mod">
          <ac:chgData name="Liao Shiqi" userId="abfc7f2ca0091eab" providerId="LiveId" clId="{33654303-28E0-45B4-B15C-2730C9AE41A5}" dt="2022-10-27T12:56:52.018" v="5719" actId="1035"/>
          <ac:spMkLst>
            <pc:docMk/>
            <pc:sldMk cId="3844207038" sldId="304"/>
            <ac:spMk id="20" creationId="{3247AA4F-1C9E-6B21-D162-B8B874ED34DE}"/>
          </ac:spMkLst>
        </pc:spChg>
        <pc:spChg chg="add mod">
          <ac:chgData name="Liao Shiqi" userId="abfc7f2ca0091eab" providerId="LiveId" clId="{33654303-28E0-45B4-B15C-2730C9AE41A5}" dt="2022-10-27T12:56:52.018" v="5719" actId="1035"/>
          <ac:spMkLst>
            <pc:docMk/>
            <pc:sldMk cId="3844207038" sldId="304"/>
            <ac:spMk id="21" creationId="{0D7A2C65-4C59-6340-42FA-C239F25510B6}"/>
          </ac:spMkLst>
        </pc:spChg>
        <pc:spChg chg="add mod">
          <ac:chgData name="Liao Shiqi" userId="abfc7f2ca0091eab" providerId="LiveId" clId="{33654303-28E0-45B4-B15C-2730C9AE41A5}" dt="2022-10-27T12:56:52.018" v="5719" actId="1035"/>
          <ac:spMkLst>
            <pc:docMk/>
            <pc:sldMk cId="3844207038" sldId="304"/>
            <ac:spMk id="22" creationId="{78647922-9273-3D5E-77A5-DA9E8AE4E002}"/>
          </ac:spMkLst>
        </pc:spChg>
        <pc:spChg chg="mod">
          <ac:chgData name="Liao Shiqi" userId="abfc7f2ca0091eab" providerId="LiveId" clId="{33654303-28E0-45B4-B15C-2730C9AE41A5}" dt="2022-10-27T12:56:52.018" v="5719" actId="1035"/>
          <ac:spMkLst>
            <pc:docMk/>
            <pc:sldMk cId="3844207038" sldId="304"/>
            <ac:spMk id="26" creationId="{CD5EAF77-58DB-BD53-E487-22F66CE3E147}"/>
          </ac:spMkLst>
        </pc:spChg>
        <pc:spChg chg="mod">
          <ac:chgData name="Liao Shiqi" userId="abfc7f2ca0091eab" providerId="LiveId" clId="{33654303-28E0-45B4-B15C-2730C9AE41A5}" dt="2022-10-27T12:56:52.018" v="5719" actId="1035"/>
          <ac:spMkLst>
            <pc:docMk/>
            <pc:sldMk cId="3844207038" sldId="304"/>
            <ac:spMk id="29" creationId="{35AFC549-12D0-E185-99BE-D9D9ADC73C4E}"/>
          </ac:spMkLst>
        </pc:spChg>
        <pc:spChg chg="mod">
          <ac:chgData name="Liao Shiqi" userId="abfc7f2ca0091eab" providerId="LiveId" clId="{33654303-28E0-45B4-B15C-2730C9AE41A5}" dt="2022-10-27T12:56:52.018" v="5719" actId="1035"/>
          <ac:spMkLst>
            <pc:docMk/>
            <pc:sldMk cId="3844207038" sldId="304"/>
            <ac:spMk id="35" creationId="{3AF917FE-267E-0403-EC86-65FC4113C068}"/>
          </ac:spMkLst>
        </pc:spChg>
        <pc:graphicFrameChg chg="add del mod">
          <ac:chgData name="Liao Shiqi" userId="abfc7f2ca0091eab" providerId="LiveId" clId="{33654303-28E0-45B4-B15C-2730C9AE41A5}" dt="2022-10-26T22:00:33.882" v="2499"/>
          <ac:graphicFrameMkLst>
            <pc:docMk/>
            <pc:sldMk cId="3844207038" sldId="304"/>
            <ac:graphicFrameMk id="3" creationId="{68827AC7-0166-FCD7-814A-9B0E54F0C7B3}"/>
          </ac:graphicFrameMkLst>
        </pc:graphicFrameChg>
        <pc:graphicFrameChg chg="add del mod">
          <ac:chgData name="Liao Shiqi" userId="abfc7f2ca0091eab" providerId="LiveId" clId="{33654303-28E0-45B4-B15C-2730C9AE41A5}" dt="2022-10-27T12:35:24.664" v="5452"/>
          <ac:graphicFrameMkLst>
            <pc:docMk/>
            <pc:sldMk cId="3844207038" sldId="304"/>
            <ac:graphicFrameMk id="3" creationId="{C783D88A-8808-77BC-D1B8-012C58DE3A4E}"/>
          </ac:graphicFrameMkLst>
        </pc:graphicFrameChg>
        <pc:graphicFrameChg chg="add del mod">
          <ac:chgData name="Liao Shiqi" userId="abfc7f2ca0091eab" providerId="LiveId" clId="{33654303-28E0-45B4-B15C-2730C9AE41A5}" dt="2022-10-27T12:36:23.882" v="5465"/>
          <ac:graphicFrameMkLst>
            <pc:docMk/>
            <pc:sldMk cId="3844207038" sldId="304"/>
            <ac:graphicFrameMk id="7" creationId="{395D4993-18D4-6929-87C2-FF9D1E566551}"/>
          </ac:graphicFrameMkLst>
        </pc:graphicFrameChg>
        <pc:graphicFrameChg chg="add del mod">
          <ac:chgData name="Liao Shiqi" userId="abfc7f2ca0091eab" providerId="LiveId" clId="{33654303-28E0-45B4-B15C-2730C9AE41A5}" dt="2022-10-26T22:04:42.614" v="2509"/>
          <ac:graphicFrameMkLst>
            <pc:docMk/>
            <pc:sldMk cId="3844207038" sldId="304"/>
            <ac:graphicFrameMk id="7" creationId="{AA313C4C-4300-2D1F-C017-455512D5B18B}"/>
          </ac:graphicFrameMkLst>
        </pc:graphicFrameChg>
        <pc:graphicFrameChg chg="add del mod">
          <ac:chgData name="Liao Shiqi" userId="abfc7f2ca0091eab" providerId="LiveId" clId="{33654303-28E0-45B4-B15C-2730C9AE41A5}" dt="2022-10-26T22:08:05.353" v="2524"/>
          <ac:graphicFrameMkLst>
            <pc:docMk/>
            <pc:sldMk cId="3844207038" sldId="304"/>
            <ac:graphicFrameMk id="10" creationId="{F519D4B7-DDF9-0118-EE82-4821526DC196}"/>
          </ac:graphicFrameMkLst>
        </pc:graphicFrameChg>
        <pc:graphicFrameChg chg="add del mod">
          <ac:chgData name="Liao Shiqi" userId="abfc7f2ca0091eab" providerId="LiveId" clId="{33654303-28E0-45B4-B15C-2730C9AE41A5}" dt="2022-10-27T12:36:45.565" v="5468"/>
          <ac:graphicFrameMkLst>
            <pc:docMk/>
            <pc:sldMk cId="3844207038" sldId="304"/>
            <ac:graphicFrameMk id="11" creationId="{13211E16-3733-8C4A-D6D4-38BD7ABBC3DA}"/>
          </ac:graphicFrameMkLst>
        </pc:graphicFrameChg>
        <pc:graphicFrameChg chg="add del mod">
          <ac:chgData name="Liao Shiqi" userId="abfc7f2ca0091eab" providerId="LiveId" clId="{33654303-28E0-45B4-B15C-2730C9AE41A5}" dt="2022-10-26T22:13:31.366" v="2548"/>
          <ac:graphicFrameMkLst>
            <pc:docMk/>
            <pc:sldMk cId="3844207038" sldId="304"/>
            <ac:graphicFrameMk id="11" creationId="{3CD7608B-8306-68BB-6B98-FADBC60AB1B2}"/>
          </ac:graphicFrameMkLst>
        </pc:graphicFrameChg>
        <pc:graphicFrameChg chg="add del mod">
          <ac:chgData name="Liao Shiqi" userId="abfc7f2ca0091eab" providerId="LiveId" clId="{33654303-28E0-45B4-B15C-2730C9AE41A5}" dt="2022-10-26T22:15:03.079" v="2554"/>
          <ac:graphicFrameMkLst>
            <pc:docMk/>
            <pc:sldMk cId="3844207038" sldId="304"/>
            <ac:graphicFrameMk id="12" creationId="{1F0D9DA9-D751-64A0-05A8-54B1C9BAF7C8}"/>
          </ac:graphicFrameMkLst>
        </pc:graphicFrameChg>
        <pc:graphicFrameChg chg="add del mod">
          <ac:chgData name="Liao Shiqi" userId="abfc7f2ca0091eab" providerId="LiveId" clId="{33654303-28E0-45B4-B15C-2730C9AE41A5}" dt="2022-10-26T22:22:27.298" v="2576"/>
          <ac:graphicFrameMkLst>
            <pc:docMk/>
            <pc:sldMk cId="3844207038" sldId="304"/>
            <ac:graphicFrameMk id="15" creationId="{A9DA6C1C-F348-E82B-84AF-A27937E8C53B}"/>
          </ac:graphicFrameMkLst>
        </pc:graphicFrameChg>
        <pc:graphicFrameChg chg="add del mod">
          <ac:chgData name="Liao Shiqi" userId="abfc7f2ca0091eab" providerId="LiveId" clId="{33654303-28E0-45B4-B15C-2730C9AE41A5}" dt="2022-10-26T22:25:44.851" v="2647"/>
          <ac:graphicFrameMkLst>
            <pc:docMk/>
            <pc:sldMk cId="3844207038" sldId="304"/>
            <ac:graphicFrameMk id="23" creationId="{1B40523F-3834-A7F3-6157-CC37C4CEFDE9}"/>
          </ac:graphicFrameMkLst>
        </pc:graphicFrameChg>
        <pc:picChg chg="del">
          <ac:chgData name="Liao Shiqi" userId="abfc7f2ca0091eab" providerId="LiveId" clId="{33654303-28E0-45B4-B15C-2730C9AE41A5}" dt="2022-10-26T22:04:40.174" v="2506" actId="478"/>
          <ac:picMkLst>
            <pc:docMk/>
            <pc:sldMk cId="3844207038" sldId="304"/>
            <ac:picMk id="6" creationId="{2D209F23-C89F-3B28-8D5A-0A05ED90BD23}"/>
          </ac:picMkLst>
        </pc:picChg>
        <pc:picChg chg="add mod">
          <ac:chgData name="Liao Shiqi" userId="abfc7f2ca0091eab" providerId="LiveId" clId="{33654303-28E0-45B4-B15C-2730C9AE41A5}" dt="2022-10-27T12:56:52.018" v="5719" actId="1035"/>
          <ac:picMkLst>
            <pc:docMk/>
            <pc:sldMk cId="3844207038" sldId="304"/>
            <ac:picMk id="6" creationId="{713ECBC4-6AE8-AFF3-704E-18052F006B76}"/>
          </ac:picMkLst>
        </pc:picChg>
        <pc:picChg chg="add mod">
          <ac:chgData name="Liao Shiqi" userId="abfc7f2ca0091eab" providerId="LiveId" clId="{33654303-28E0-45B4-B15C-2730C9AE41A5}" dt="2022-10-27T12:56:35.587" v="5679" actId="1076"/>
          <ac:picMkLst>
            <pc:docMk/>
            <pc:sldMk cId="3844207038" sldId="304"/>
            <ac:picMk id="9" creationId="{6CC68CD8-39E8-A660-D0F1-31D2E660DA72}"/>
          </ac:picMkLst>
        </pc:picChg>
        <pc:picChg chg="add del">
          <ac:chgData name="Liao Shiqi" userId="abfc7f2ca0091eab" providerId="LiveId" clId="{33654303-28E0-45B4-B15C-2730C9AE41A5}" dt="2022-10-27T12:36:23.882" v="5465"/>
          <ac:picMkLst>
            <pc:docMk/>
            <pc:sldMk cId="3844207038" sldId="304"/>
            <ac:picMk id="10" creationId="{581DA9E9-2742-15B9-EFC3-93DBB96B0556}"/>
          </ac:picMkLst>
        </pc:picChg>
        <pc:picChg chg="add mod">
          <ac:chgData name="Liao Shiqi" userId="abfc7f2ca0091eab" providerId="LiveId" clId="{33654303-28E0-45B4-B15C-2730C9AE41A5}" dt="2022-10-27T12:56:52.018" v="5719" actId="1035"/>
          <ac:picMkLst>
            <pc:docMk/>
            <pc:sldMk cId="3844207038" sldId="304"/>
            <ac:picMk id="12" creationId="{E7D9DED4-4424-1AC1-8F6B-50B6ADA2D8BB}"/>
          </ac:picMkLst>
        </pc:picChg>
        <pc:picChg chg="add mod">
          <ac:chgData name="Liao Shiqi" userId="abfc7f2ca0091eab" providerId="LiveId" clId="{33654303-28E0-45B4-B15C-2730C9AE41A5}" dt="2022-10-27T12:56:52.018" v="5719" actId="1035"/>
          <ac:picMkLst>
            <pc:docMk/>
            <pc:sldMk cId="3844207038" sldId="304"/>
            <ac:picMk id="13" creationId="{F425D418-5CB8-8836-6479-52BC7541254D}"/>
          </ac:picMkLst>
        </pc:picChg>
        <pc:picChg chg="add del mod">
          <ac:chgData name="Liao Shiqi" userId="abfc7f2ca0091eab" providerId="LiveId" clId="{33654303-28E0-45B4-B15C-2730C9AE41A5}" dt="2022-10-27T12:36:21.133" v="5459" actId="478"/>
          <ac:picMkLst>
            <pc:docMk/>
            <pc:sldMk cId="3844207038" sldId="304"/>
            <ac:picMk id="16" creationId="{9E218309-4363-7189-DAC8-4358BA74F01A}"/>
          </ac:picMkLst>
        </pc:picChg>
        <pc:picChg chg="add del mod">
          <ac:chgData name="Liao Shiqi" userId="abfc7f2ca0091eab" providerId="LiveId" clId="{33654303-28E0-45B4-B15C-2730C9AE41A5}" dt="2022-10-27T12:35:23.893" v="5449" actId="478"/>
          <ac:picMkLst>
            <pc:docMk/>
            <pc:sldMk cId="3844207038" sldId="304"/>
            <ac:picMk id="24" creationId="{B203CC0A-B62D-5DD6-0B48-566CDC07FF9C}"/>
          </ac:picMkLst>
        </pc:picChg>
      </pc:sldChg>
      <pc:sldChg chg="addSp delSp modSp add mod">
        <pc:chgData name="Liao Shiqi" userId="abfc7f2ca0091eab" providerId="LiveId" clId="{33654303-28E0-45B4-B15C-2730C9AE41A5}" dt="2022-10-26T22:51:16.159" v="2806" actId="20577"/>
        <pc:sldMkLst>
          <pc:docMk/>
          <pc:sldMk cId="782029316" sldId="305"/>
        </pc:sldMkLst>
        <pc:spChg chg="mod">
          <ac:chgData name="Liao Shiqi" userId="abfc7f2ca0091eab" providerId="LiveId" clId="{33654303-28E0-45B4-B15C-2730C9AE41A5}" dt="2022-10-26T22:41:53.143" v="2723"/>
          <ac:spMkLst>
            <pc:docMk/>
            <pc:sldMk cId="782029316" sldId="305"/>
            <ac:spMk id="2" creationId="{00000000-0000-0000-0000-000000000000}"/>
          </ac:spMkLst>
        </pc:spChg>
        <pc:spChg chg="mod">
          <ac:chgData name="Liao Shiqi" userId="abfc7f2ca0091eab" providerId="LiveId" clId="{33654303-28E0-45B4-B15C-2730C9AE41A5}" dt="2022-10-26T22:51:16.159" v="2806" actId="20577"/>
          <ac:spMkLst>
            <pc:docMk/>
            <pc:sldMk cId="782029316" sldId="305"/>
            <ac:spMk id="8" creationId="{D9018F3A-B075-9920-3CF8-420B8AE897B9}"/>
          </ac:spMkLst>
        </pc:spChg>
        <pc:spChg chg="del">
          <ac:chgData name="Liao Shiqi" userId="abfc7f2ca0091eab" providerId="LiveId" clId="{33654303-28E0-45B4-B15C-2730C9AE41A5}" dt="2022-10-26T22:34:59.418" v="2718" actId="478"/>
          <ac:spMkLst>
            <pc:docMk/>
            <pc:sldMk cId="782029316" sldId="305"/>
            <ac:spMk id="14" creationId="{D2E99CA5-2252-8E16-75CC-0687A16A213A}"/>
          </ac:spMkLst>
        </pc:spChg>
        <pc:spChg chg="del">
          <ac:chgData name="Liao Shiqi" userId="abfc7f2ca0091eab" providerId="LiveId" clId="{33654303-28E0-45B4-B15C-2730C9AE41A5}" dt="2022-10-26T22:34:59.418" v="2718" actId="478"/>
          <ac:spMkLst>
            <pc:docMk/>
            <pc:sldMk cId="782029316" sldId="305"/>
            <ac:spMk id="18" creationId="{0DB13E66-4D6C-F6E5-31EA-90302374B626}"/>
          </ac:spMkLst>
        </pc:spChg>
        <pc:spChg chg="del">
          <ac:chgData name="Liao Shiqi" userId="abfc7f2ca0091eab" providerId="LiveId" clId="{33654303-28E0-45B4-B15C-2730C9AE41A5}" dt="2022-10-26T22:34:59.418" v="2718" actId="478"/>
          <ac:spMkLst>
            <pc:docMk/>
            <pc:sldMk cId="782029316" sldId="305"/>
            <ac:spMk id="19" creationId="{FAF26682-433A-EC48-8612-316D9EA61E7B}"/>
          </ac:spMkLst>
        </pc:spChg>
        <pc:spChg chg="del">
          <ac:chgData name="Liao Shiqi" userId="abfc7f2ca0091eab" providerId="LiveId" clId="{33654303-28E0-45B4-B15C-2730C9AE41A5}" dt="2022-10-26T22:34:59.418" v="2718" actId="478"/>
          <ac:spMkLst>
            <pc:docMk/>
            <pc:sldMk cId="782029316" sldId="305"/>
            <ac:spMk id="20" creationId="{3247AA4F-1C9E-6B21-D162-B8B874ED34DE}"/>
          </ac:spMkLst>
        </pc:spChg>
        <pc:spChg chg="del">
          <ac:chgData name="Liao Shiqi" userId="abfc7f2ca0091eab" providerId="LiveId" clId="{33654303-28E0-45B4-B15C-2730C9AE41A5}" dt="2022-10-26T22:34:59.418" v="2718" actId="478"/>
          <ac:spMkLst>
            <pc:docMk/>
            <pc:sldMk cId="782029316" sldId="305"/>
            <ac:spMk id="21" creationId="{0D7A2C65-4C59-6340-42FA-C239F25510B6}"/>
          </ac:spMkLst>
        </pc:spChg>
        <pc:spChg chg="del">
          <ac:chgData name="Liao Shiqi" userId="abfc7f2ca0091eab" providerId="LiveId" clId="{33654303-28E0-45B4-B15C-2730C9AE41A5}" dt="2022-10-26T22:34:59.418" v="2718" actId="478"/>
          <ac:spMkLst>
            <pc:docMk/>
            <pc:sldMk cId="782029316" sldId="305"/>
            <ac:spMk id="22" creationId="{78647922-9273-3D5E-77A5-DA9E8AE4E002}"/>
          </ac:spMkLst>
        </pc:spChg>
        <pc:spChg chg="del">
          <ac:chgData name="Liao Shiqi" userId="abfc7f2ca0091eab" providerId="LiveId" clId="{33654303-28E0-45B4-B15C-2730C9AE41A5}" dt="2022-10-26T22:35:03.113" v="2719" actId="478"/>
          <ac:spMkLst>
            <pc:docMk/>
            <pc:sldMk cId="782029316" sldId="305"/>
            <ac:spMk id="26" creationId="{CD5EAF77-58DB-BD53-E487-22F66CE3E147}"/>
          </ac:spMkLst>
        </pc:spChg>
        <pc:spChg chg="del">
          <ac:chgData name="Liao Shiqi" userId="abfc7f2ca0091eab" providerId="LiveId" clId="{33654303-28E0-45B4-B15C-2730C9AE41A5}" dt="2022-10-26T22:35:03.113" v="2719" actId="478"/>
          <ac:spMkLst>
            <pc:docMk/>
            <pc:sldMk cId="782029316" sldId="305"/>
            <ac:spMk id="29" creationId="{35AFC549-12D0-E185-99BE-D9D9ADC73C4E}"/>
          </ac:spMkLst>
        </pc:spChg>
        <pc:spChg chg="del">
          <ac:chgData name="Liao Shiqi" userId="abfc7f2ca0091eab" providerId="LiveId" clId="{33654303-28E0-45B4-B15C-2730C9AE41A5}" dt="2022-10-26T22:35:03.113" v="2719" actId="478"/>
          <ac:spMkLst>
            <pc:docMk/>
            <pc:sldMk cId="782029316" sldId="305"/>
            <ac:spMk id="35" creationId="{3AF917FE-267E-0403-EC86-65FC4113C068}"/>
          </ac:spMkLst>
        </pc:spChg>
        <pc:graphicFrameChg chg="add del mod">
          <ac:chgData name="Liao Shiqi" userId="abfc7f2ca0091eab" providerId="LiveId" clId="{33654303-28E0-45B4-B15C-2730C9AE41A5}" dt="2022-10-26T22:43:28.327" v="2729"/>
          <ac:graphicFrameMkLst>
            <pc:docMk/>
            <pc:sldMk cId="782029316" sldId="305"/>
            <ac:graphicFrameMk id="3" creationId="{23CD3E6F-5947-7D3A-DB4D-40FFE2366E41}"/>
          </ac:graphicFrameMkLst>
        </pc:graphicFrameChg>
        <pc:graphicFrameChg chg="add del mod">
          <ac:chgData name="Liao Shiqi" userId="abfc7f2ca0091eab" providerId="LiveId" clId="{33654303-28E0-45B4-B15C-2730C9AE41A5}" dt="2022-10-26T22:49:54.653" v="2748" actId="478"/>
          <ac:graphicFrameMkLst>
            <pc:docMk/>
            <pc:sldMk cId="782029316" sldId="305"/>
            <ac:graphicFrameMk id="6" creationId="{6B344E8C-96B9-EA42-4312-ABAE418984DC}"/>
          </ac:graphicFrameMkLst>
        </pc:graphicFrameChg>
        <pc:graphicFrameChg chg="add del mod">
          <ac:chgData name="Liao Shiqi" userId="abfc7f2ca0091eab" providerId="LiveId" clId="{33654303-28E0-45B4-B15C-2730C9AE41A5}" dt="2022-10-26T22:43:48.262" v="2735"/>
          <ac:graphicFrameMkLst>
            <pc:docMk/>
            <pc:sldMk cId="782029316" sldId="305"/>
            <ac:graphicFrameMk id="7" creationId="{4410224D-BA1F-0FFB-4DD7-14893429D6D8}"/>
          </ac:graphicFrameMkLst>
        </pc:graphicFrameChg>
        <pc:graphicFrameChg chg="add mod">
          <ac:chgData name="Liao Shiqi" userId="abfc7f2ca0091eab" providerId="LiveId" clId="{33654303-28E0-45B4-B15C-2730C9AE41A5}" dt="2022-10-26T22:44:08.058" v="2742" actId="1076"/>
          <ac:graphicFrameMkLst>
            <pc:docMk/>
            <pc:sldMk cId="782029316" sldId="305"/>
            <ac:graphicFrameMk id="10" creationId="{206C181C-79A6-57C1-06CD-F85E9602778D}"/>
          </ac:graphicFrameMkLst>
        </pc:graphicFrameChg>
        <pc:graphicFrameChg chg="add del mod">
          <ac:chgData name="Liao Shiqi" userId="abfc7f2ca0091eab" providerId="LiveId" clId="{33654303-28E0-45B4-B15C-2730C9AE41A5}" dt="2022-10-26T22:49:56.062" v="2751"/>
          <ac:graphicFrameMkLst>
            <pc:docMk/>
            <pc:sldMk cId="782029316" sldId="305"/>
            <ac:graphicFrameMk id="11" creationId="{5D8E196A-FCD3-BFF6-10DD-364940573085}"/>
          </ac:graphicFrameMkLst>
        </pc:graphicFrameChg>
        <pc:picChg chg="del">
          <ac:chgData name="Liao Shiqi" userId="abfc7f2ca0091eab" providerId="LiveId" clId="{33654303-28E0-45B4-B15C-2730C9AE41A5}" dt="2022-10-26T22:35:03.113" v="2719" actId="478"/>
          <ac:picMkLst>
            <pc:docMk/>
            <pc:sldMk cId="782029316" sldId="305"/>
            <ac:picMk id="9" creationId="{6CC68CD8-39E8-A660-D0F1-31D2E660DA72}"/>
          </ac:picMkLst>
        </pc:picChg>
        <pc:picChg chg="add mod">
          <ac:chgData name="Liao Shiqi" userId="abfc7f2ca0091eab" providerId="LiveId" clId="{33654303-28E0-45B4-B15C-2730C9AE41A5}" dt="2022-10-26T22:50:08.595" v="2757" actId="1076"/>
          <ac:picMkLst>
            <pc:docMk/>
            <pc:sldMk cId="782029316" sldId="305"/>
            <ac:picMk id="12" creationId="{F7D3FE0F-4E25-4322-785D-009DCEAC58D0}"/>
          </ac:picMkLst>
        </pc:picChg>
        <pc:picChg chg="add del">
          <ac:chgData name="Liao Shiqi" userId="abfc7f2ca0091eab" providerId="LiveId" clId="{33654303-28E0-45B4-B15C-2730C9AE41A5}" dt="2022-10-26T22:41:57.314" v="2724" actId="478"/>
          <ac:picMkLst>
            <pc:docMk/>
            <pc:sldMk cId="782029316" sldId="305"/>
            <ac:picMk id="13" creationId="{F425D418-5CB8-8836-6479-52BC7541254D}"/>
          </ac:picMkLst>
        </pc:picChg>
        <pc:picChg chg="del">
          <ac:chgData name="Liao Shiqi" userId="abfc7f2ca0091eab" providerId="LiveId" clId="{33654303-28E0-45B4-B15C-2730C9AE41A5}" dt="2022-10-26T22:35:03.113" v="2719" actId="478"/>
          <ac:picMkLst>
            <pc:docMk/>
            <pc:sldMk cId="782029316" sldId="305"/>
            <ac:picMk id="16" creationId="{9E218309-4363-7189-DAC8-4358BA74F01A}"/>
          </ac:picMkLst>
        </pc:picChg>
        <pc:picChg chg="del">
          <ac:chgData name="Liao Shiqi" userId="abfc7f2ca0091eab" providerId="LiveId" clId="{33654303-28E0-45B4-B15C-2730C9AE41A5}" dt="2022-10-26T22:34:57.192" v="2717" actId="478"/>
          <ac:picMkLst>
            <pc:docMk/>
            <pc:sldMk cId="782029316" sldId="305"/>
            <ac:picMk id="24" creationId="{B203CC0A-B62D-5DD6-0B48-566CDC07FF9C}"/>
          </ac:picMkLst>
        </pc:picChg>
      </pc:sldChg>
      <pc:sldChg chg="addSp delSp modSp add mod modNotesTx">
        <pc:chgData name="Liao Shiqi" userId="abfc7f2ca0091eab" providerId="LiveId" clId="{33654303-28E0-45B4-B15C-2730C9AE41A5}" dt="2022-12-06T10:20:33.840" v="6657" actId="20577"/>
        <pc:sldMkLst>
          <pc:docMk/>
          <pc:sldMk cId="897605777" sldId="306"/>
        </pc:sldMkLst>
        <pc:spChg chg="mod">
          <ac:chgData name="Liao Shiqi" userId="abfc7f2ca0091eab" providerId="LiveId" clId="{33654303-28E0-45B4-B15C-2730C9AE41A5}" dt="2022-10-27T00:11:48.547" v="3399" actId="20577"/>
          <ac:spMkLst>
            <pc:docMk/>
            <pc:sldMk cId="897605777" sldId="306"/>
            <ac:spMk id="2" creationId="{00000000-0000-0000-0000-000000000000}"/>
          </ac:spMkLst>
        </pc:spChg>
        <pc:spChg chg="add mod">
          <ac:chgData name="Liao Shiqi" userId="abfc7f2ca0091eab" providerId="LiveId" clId="{33654303-28E0-45B4-B15C-2730C9AE41A5}" dt="2022-10-27T12:58:14.647" v="5725" actId="14100"/>
          <ac:spMkLst>
            <pc:docMk/>
            <pc:sldMk cId="897605777" sldId="306"/>
            <ac:spMk id="7" creationId="{81803F44-2BF9-1637-C999-63D5E3893B45}"/>
          </ac:spMkLst>
        </pc:spChg>
        <pc:spChg chg="del">
          <ac:chgData name="Liao Shiqi" userId="abfc7f2ca0091eab" providerId="LiveId" clId="{33654303-28E0-45B4-B15C-2730C9AE41A5}" dt="2022-10-26T22:52:04.917" v="2815" actId="478"/>
          <ac:spMkLst>
            <pc:docMk/>
            <pc:sldMk cId="897605777" sldId="306"/>
            <ac:spMk id="8" creationId="{D9018F3A-B075-9920-3CF8-420B8AE897B9}"/>
          </ac:spMkLst>
        </pc:spChg>
        <pc:spChg chg="add mod">
          <ac:chgData name="Liao Shiqi" userId="abfc7f2ca0091eab" providerId="LiveId" clId="{33654303-28E0-45B4-B15C-2730C9AE41A5}" dt="2022-10-27T01:07:12.951" v="3740" actId="20577"/>
          <ac:spMkLst>
            <pc:docMk/>
            <pc:sldMk cId="897605777" sldId="306"/>
            <ac:spMk id="15" creationId="{B9D1B338-3C3F-DCDA-DFCE-27C390B3B8C1}"/>
          </ac:spMkLst>
        </pc:spChg>
        <pc:spChg chg="add mod">
          <ac:chgData name="Liao Shiqi" userId="abfc7f2ca0091eab" providerId="LiveId" clId="{33654303-28E0-45B4-B15C-2730C9AE41A5}" dt="2022-10-27T00:04:01.066" v="3327" actId="20577"/>
          <ac:spMkLst>
            <pc:docMk/>
            <pc:sldMk cId="897605777" sldId="306"/>
            <ac:spMk id="35" creationId="{94DF5A18-9FF4-95E3-6C71-ED131BE42584}"/>
          </ac:spMkLst>
        </pc:spChg>
        <pc:spChg chg="add mod">
          <ac:chgData name="Liao Shiqi" userId="abfc7f2ca0091eab" providerId="LiveId" clId="{33654303-28E0-45B4-B15C-2730C9AE41A5}" dt="2022-10-27T00:03:54.585" v="3325" actId="20577"/>
          <ac:spMkLst>
            <pc:docMk/>
            <pc:sldMk cId="897605777" sldId="306"/>
            <ac:spMk id="36" creationId="{5ED35CFA-DF22-6350-BD05-F8E2C49237F7}"/>
          </ac:spMkLst>
        </pc:spChg>
        <pc:spChg chg="add mod">
          <ac:chgData name="Liao Shiqi" userId="abfc7f2ca0091eab" providerId="LiveId" clId="{33654303-28E0-45B4-B15C-2730C9AE41A5}" dt="2022-11-08T23:34:23.283" v="6448" actId="14100"/>
          <ac:spMkLst>
            <pc:docMk/>
            <pc:sldMk cId="897605777" sldId="306"/>
            <ac:spMk id="37" creationId="{CCCE5D17-26C2-5A77-512A-231336CE80FE}"/>
          </ac:spMkLst>
        </pc:spChg>
        <pc:graphicFrameChg chg="add del mod">
          <ac:chgData name="Liao Shiqi" userId="abfc7f2ca0091eab" providerId="LiveId" clId="{33654303-28E0-45B4-B15C-2730C9AE41A5}" dt="2022-10-26T22:54:29.032" v="2821"/>
          <ac:graphicFrameMkLst>
            <pc:docMk/>
            <pc:sldMk cId="897605777" sldId="306"/>
            <ac:graphicFrameMk id="3" creationId="{89D7CBE0-19A5-83E2-94B5-DE9A8BF02733}"/>
          </ac:graphicFrameMkLst>
        </pc:graphicFrameChg>
        <pc:graphicFrameChg chg="add del mod">
          <ac:chgData name="Liao Shiqi" userId="abfc7f2ca0091eab" providerId="LiveId" clId="{33654303-28E0-45B4-B15C-2730C9AE41A5}" dt="2022-10-26T22:55:40.693" v="2836"/>
          <ac:graphicFrameMkLst>
            <pc:docMk/>
            <pc:sldMk cId="897605777" sldId="306"/>
            <ac:graphicFrameMk id="9" creationId="{8E4F507F-F663-9862-3206-0468082716D2}"/>
          </ac:graphicFrameMkLst>
        </pc:graphicFrameChg>
        <pc:graphicFrameChg chg="del">
          <ac:chgData name="Liao Shiqi" userId="abfc7f2ca0091eab" providerId="LiveId" clId="{33654303-28E0-45B4-B15C-2730C9AE41A5}" dt="2022-10-26T22:52:07.456" v="2816" actId="478"/>
          <ac:graphicFrameMkLst>
            <pc:docMk/>
            <pc:sldMk cId="897605777" sldId="306"/>
            <ac:graphicFrameMk id="10" creationId="{206C181C-79A6-57C1-06CD-F85E9602778D}"/>
          </ac:graphicFrameMkLst>
        </pc:graphicFrameChg>
        <pc:graphicFrameChg chg="add del mod">
          <ac:chgData name="Liao Shiqi" userId="abfc7f2ca0091eab" providerId="LiveId" clId="{33654303-28E0-45B4-B15C-2730C9AE41A5}" dt="2022-10-26T22:56:12.435" v="2843"/>
          <ac:graphicFrameMkLst>
            <pc:docMk/>
            <pc:sldMk cId="897605777" sldId="306"/>
            <ac:graphicFrameMk id="13" creationId="{BFAC0BE6-0422-47C3-8488-5B81FCD5E0CD}"/>
          </ac:graphicFrameMkLst>
        </pc:graphicFrameChg>
        <pc:graphicFrameChg chg="add del mod">
          <ac:chgData name="Liao Shiqi" userId="abfc7f2ca0091eab" providerId="LiveId" clId="{33654303-28E0-45B4-B15C-2730C9AE41A5}" dt="2022-10-27T00:01:47.581" v="3261"/>
          <ac:graphicFrameMkLst>
            <pc:docMk/>
            <pc:sldMk cId="897605777" sldId="306"/>
            <ac:graphicFrameMk id="30" creationId="{0E1671DF-0092-0777-5570-B55AEBABADCF}"/>
          </ac:graphicFrameMkLst>
        </pc:graphicFrameChg>
        <pc:graphicFrameChg chg="add del mod">
          <ac:chgData name="Liao Shiqi" userId="abfc7f2ca0091eab" providerId="LiveId" clId="{33654303-28E0-45B4-B15C-2730C9AE41A5}" dt="2022-10-27T00:02:27.146" v="3270"/>
          <ac:graphicFrameMkLst>
            <pc:docMk/>
            <pc:sldMk cId="897605777" sldId="306"/>
            <ac:graphicFrameMk id="32" creationId="{B852F34C-F5EA-4A17-67FF-60E5B6282CA7}"/>
          </ac:graphicFrameMkLst>
        </pc:graphicFrameChg>
        <pc:picChg chg="add del mod">
          <ac:chgData name="Liao Shiqi" userId="abfc7f2ca0091eab" providerId="LiveId" clId="{33654303-28E0-45B4-B15C-2730C9AE41A5}" dt="2022-10-27T00:01:56.695" v="3265" actId="478"/>
          <ac:picMkLst>
            <pc:docMk/>
            <pc:sldMk cId="897605777" sldId="306"/>
            <ac:picMk id="6" creationId="{CF4598AA-2605-8C2A-59FA-55BF266DED3F}"/>
          </ac:picMkLst>
        </pc:picChg>
        <pc:picChg chg="add mod">
          <ac:chgData name="Liao Shiqi" userId="abfc7f2ca0091eab" providerId="LiveId" clId="{33654303-28E0-45B4-B15C-2730C9AE41A5}" dt="2022-10-26T22:56:33.335" v="2851" actId="1076"/>
          <ac:picMkLst>
            <pc:docMk/>
            <pc:sldMk cId="897605777" sldId="306"/>
            <ac:picMk id="11" creationId="{8120C1AA-E6FF-5AB1-547B-833A25AFED06}"/>
          </ac:picMkLst>
        </pc:picChg>
        <pc:picChg chg="del mod">
          <ac:chgData name="Liao Shiqi" userId="abfc7f2ca0091eab" providerId="LiveId" clId="{33654303-28E0-45B4-B15C-2730C9AE41A5}" dt="2022-10-26T22:54:28.214" v="2818" actId="478"/>
          <ac:picMkLst>
            <pc:docMk/>
            <pc:sldMk cId="897605777" sldId="306"/>
            <ac:picMk id="12" creationId="{F7D3FE0F-4E25-4322-785D-009DCEAC58D0}"/>
          </ac:picMkLst>
        </pc:picChg>
        <pc:picChg chg="add mod">
          <ac:chgData name="Liao Shiqi" userId="abfc7f2ca0091eab" providerId="LiveId" clId="{33654303-28E0-45B4-B15C-2730C9AE41A5}" dt="2022-10-27T00:03:02.537" v="3286" actId="14100"/>
          <ac:picMkLst>
            <pc:docMk/>
            <pc:sldMk cId="897605777" sldId="306"/>
            <ac:picMk id="14" creationId="{1442EA7D-8303-673F-3A0B-339BBD38F19A}"/>
          </ac:picMkLst>
        </pc:picChg>
        <pc:picChg chg="add del mod">
          <ac:chgData name="Liao Shiqi" userId="abfc7f2ca0091eab" providerId="LiveId" clId="{33654303-28E0-45B4-B15C-2730C9AE41A5}" dt="2022-10-26T23:52:38.688" v="3159" actId="478"/>
          <ac:picMkLst>
            <pc:docMk/>
            <pc:sldMk cId="897605777" sldId="306"/>
            <ac:picMk id="16" creationId="{BD634335-0B25-61BD-B266-E32AE077E247}"/>
          </ac:picMkLst>
        </pc:picChg>
        <pc:picChg chg="add del mod">
          <ac:chgData name="Liao Shiqi" userId="abfc7f2ca0091eab" providerId="LiveId" clId="{33654303-28E0-45B4-B15C-2730C9AE41A5}" dt="2022-10-26T23:57:11.663" v="3207" actId="478"/>
          <ac:picMkLst>
            <pc:docMk/>
            <pc:sldMk cId="897605777" sldId="306"/>
            <ac:picMk id="18" creationId="{753E46C6-B5F1-7EBA-8236-5DB8E5C375D1}"/>
          </ac:picMkLst>
        </pc:picChg>
        <pc:picChg chg="add del">
          <ac:chgData name="Liao Shiqi" userId="abfc7f2ca0091eab" providerId="LiveId" clId="{33654303-28E0-45B4-B15C-2730C9AE41A5}" dt="2022-10-26T23:54:16.332" v="3165"/>
          <ac:picMkLst>
            <pc:docMk/>
            <pc:sldMk cId="897605777" sldId="306"/>
            <ac:picMk id="19" creationId="{3B172962-4875-6C50-C6AE-DB33F02A2AE0}"/>
          </ac:picMkLst>
        </pc:picChg>
        <pc:picChg chg="add del">
          <ac:chgData name="Liao Shiqi" userId="abfc7f2ca0091eab" providerId="LiveId" clId="{33654303-28E0-45B4-B15C-2730C9AE41A5}" dt="2022-10-26T23:54:28.606" v="3167" actId="478"/>
          <ac:picMkLst>
            <pc:docMk/>
            <pc:sldMk cId="897605777" sldId="306"/>
            <ac:picMk id="20" creationId="{B6DFEE67-212F-F02A-F5E1-27EEA7CD4C2A}"/>
          </ac:picMkLst>
        </pc:picChg>
        <pc:picChg chg="add mod">
          <ac:chgData name="Liao Shiqi" userId="abfc7f2ca0091eab" providerId="LiveId" clId="{33654303-28E0-45B4-B15C-2730C9AE41A5}" dt="2022-10-27T01:07:15.605" v="3741" actId="1076"/>
          <ac:picMkLst>
            <pc:docMk/>
            <pc:sldMk cId="897605777" sldId="306"/>
            <ac:picMk id="22" creationId="{FF0BA751-2D97-B9D2-5FF3-02976AB4F36C}"/>
          </ac:picMkLst>
        </pc:picChg>
        <pc:picChg chg="add mod">
          <ac:chgData name="Liao Shiqi" userId="abfc7f2ca0091eab" providerId="LiveId" clId="{33654303-28E0-45B4-B15C-2730C9AE41A5}" dt="2022-10-27T12:57:53.156" v="5723" actId="1076"/>
          <ac:picMkLst>
            <pc:docMk/>
            <pc:sldMk cId="897605777" sldId="306"/>
            <ac:picMk id="24" creationId="{14F1E4F6-18EC-7E9C-BA02-B15753AC9ABF}"/>
          </ac:picMkLst>
        </pc:picChg>
        <pc:picChg chg="add del">
          <ac:chgData name="Liao Shiqi" userId="abfc7f2ca0091eab" providerId="LiveId" clId="{33654303-28E0-45B4-B15C-2730C9AE41A5}" dt="2022-10-26T23:56:58.693" v="3202" actId="22"/>
          <ac:picMkLst>
            <pc:docMk/>
            <pc:sldMk cId="897605777" sldId="306"/>
            <ac:picMk id="26" creationId="{C36AA55E-8BCF-E509-3791-AA99B8750248}"/>
          </ac:picMkLst>
        </pc:picChg>
        <pc:picChg chg="add del">
          <ac:chgData name="Liao Shiqi" userId="abfc7f2ca0091eab" providerId="LiveId" clId="{33654303-28E0-45B4-B15C-2730C9AE41A5}" dt="2022-10-26T23:57:01.564" v="3204"/>
          <ac:picMkLst>
            <pc:docMk/>
            <pc:sldMk cId="897605777" sldId="306"/>
            <ac:picMk id="27" creationId="{410B7153-4B34-C004-6639-97841771D4F9}"/>
          </ac:picMkLst>
        </pc:picChg>
        <pc:picChg chg="add del mod">
          <ac:chgData name="Liao Shiqi" userId="abfc7f2ca0091eab" providerId="LiveId" clId="{33654303-28E0-45B4-B15C-2730C9AE41A5}" dt="2022-10-27T01:04:34.344" v="3718" actId="478"/>
          <ac:picMkLst>
            <pc:docMk/>
            <pc:sldMk cId="897605777" sldId="306"/>
            <ac:picMk id="29" creationId="{8C7221BA-2F7A-D24A-2595-A3A687E72033}"/>
          </ac:picMkLst>
        </pc:picChg>
        <pc:picChg chg="add mod">
          <ac:chgData name="Liao Shiqi" userId="abfc7f2ca0091eab" providerId="LiveId" clId="{33654303-28E0-45B4-B15C-2730C9AE41A5}" dt="2022-10-27T00:02:03.963" v="3267" actId="1076"/>
          <ac:picMkLst>
            <pc:docMk/>
            <pc:sldMk cId="897605777" sldId="306"/>
            <ac:picMk id="31" creationId="{EB4867C7-AFE5-A275-F538-6A9D49BA4583}"/>
          </ac:picMkLst>
        </pc:picChg>
        <pc:picChg chg="add mod">
          <ac:chgData name="Liao Shiqi" userId="abfc7f2ca0091eab" providerId="LiveId" clId="{33654303-28E0-45B4-B15C-2730C9AE41A5}" dt="2022-10-27T00:03:06.726" v="3288" actId="1076"/>
          <ac:picMkLst>
            <pc:docMk/>
            <pc:sldMk cId="897605777" sldId="306"/>
            <ac:picMk id="33" creationId="{5895B0E8-DAB1-3F54-8004-D41157B29F6F}"/>
          </ac:picMkLst>
        </pc:picChg>
        <pc:picChg chg="add del mod">
          <ac:chgData name="Liao Shiqi" userId="abfc7f2ca0091eab" providerId="LiveId" clId="{33654303-28E0-45B4-B15C-2730C9AE41A5}" dt="2022-10-27T01:04:34.088" v="3717"/>
          <ac:picMkLst>
            <pc:docMk/>
            <pc:sldMk cId="897605777" sldId="306"/>
            <ac:picMk id="38" creationId="{300F010D-194F-23AF-6DD9-25BF9E13049B}"/>
          </ac:picMkLst>
        </pc:picChg>
        <pc:picChg chg="add del mod">
          <ac:chgData name="Liao Shiqi" userId="abfc7f2ca0091eab" providerId="LiveId" clId="{33654303-28E0-45B4-B15C-2730C9AE41A5}" dt="2022-10-27T01:04:33.379" v="3715"/>
          <ac:picMkLst>
            <pc:docMk/>
            <pc:sldMk cId="897605777" sldId="306"/>
            <ac:picMk id="40" creationId="{45CF2588-7338-A701-C3EA-7C09C9C10FD8}"/>
          </ac:picMkLst>
        </pc:picChg>
        <pc:picChg chg="add del mod">
          <ac:chgData name="Liao Shiqi" userId="abfc7f2ca0091eab" providerId="LiveId" clId="{33654303-28E0-45B4-B15C-2730C9AE41A5}" dt="2022-10-27T01:04:32.410" v="3710"/>
          <ac:picMkLst>
            <pc:docMk/>
            <pc:sldMk cId="897605777" sldId="306"/>
            <ac:picMk id="42" creationId="{4FDBA349-6F4C-194B-A7BF-C776B2129F36}"/>
          </ac:picMkLst>
        </pc:picChg>
        <pc:picChg chg="add mod">
          <ac:chgData name="Liao Shiqi" userId="abfc7f2ca0091eab" providerId="LiveId" clId="{33654303-28E0-45B4-B15C-2730C9AE41A5}" dt="2022-10-27T01:08:39.874" v="3751" actId="1076"/>
          <ac:picMkLst>
            <pc:docMk/>
            <pc:sldMk cId="897605777" sldId="306"/>
            <ac:picMk id="44" creationId="{CB83B0DD-7453-E76F-33F3-4EE5DC07EC70}"/>
          </ac:picMkLst>
        </pc:picChg>
        <pc:picChg chg="add del mod">
          <ac:chgData name="Liao Shiqi" userId="abfc7f2ca0091eab" providerId="LiveId" clId="{33654303-28E0-45B4-B15C-2730C9AE41A5}" dt="2022-10-27T01:08:25.531" v="3745" actId="478"/>
          <ac:picMkLst>
            <pc:docMk/>
            <pc:sldMk cId="897605777" sldId="306"/>
            <ac:picMk id="46" creationId="{856B2582-AD64-EF8C-1E78-25448C2D6961}"/>
          </ac:picMkLst>
        </pc:picChg>
        <pc:picChg chg="add mod">
          <ac:chgData name="Liao Shiqi" userId="abfc7f2ca0091eab" providerId="LiveId" clId="{33654303-28E0-45B4-B15C-2730C9AE41A5}" dt="2022-10-27T01:08:38.111" v="3750" actId="1076"/>
          <ac:picMkLst>
            <pc:docMk/>
            <pc:sldMk cId="897605777" sldId="306"/>
            <ac:picMk id="48" creationId="{38DA86C1-4B21-474C-F76D-359059CCCEDF}"/>
          </ac:picMkLst>
        </pc:picChg>
        <pc:picChg chg="add del mod">
          <ac:chgData name="Liao Shiqi" userId="abfc7f2ca0091eab" providerId="LiveId" clId="{33654303-28E0-45B4-B15C-2730C9AE41A5}" dt="2022-10-26T23:57:35.949" v="3213" actId="478"/>
          <ac:picMkLst>
            <pc:docMk/>
            <pc:sldMk cId="897605777" sldId="306"/>
            <ac:picMk id="3074" creationId="{B1D912AF-EE24-1413-3DAB-BB8738AA6C73}"/>
          </ac:picMkLst>
        </pc:picChg>
      </pc:sldChg>
      <pc:sldChg chg="addSp delSp modSp add mod">
        <pc:chgData name="Liao Shiqi" userId="abfc7f2ca0091eab" providerId="LiveId" clId="{33654303-28E0-45B4-B15C-2730C9AE41A5}" dt="2022-10-26T23:28:27.701" v="2929" actId="1076"/>
        <pc:sldMkLst>
          <pc:docMk/>
          <pc:sldMk cId="3717957317" sldId="307"/>
        </pc:sldMkLst>
        <pc:spChg chg="mod">
          <ac:chgData name="Liao Shiqi" userId="abfc7f2ca0091eab" providerId="LiveId" clId="{33654303-28E0-45B4-B15C-2730C9AE41A5}" dt="2022-10-26T23:02:43.763" v="2908" actId="20577"/>
          <ac:spMkLst>
            <pc:docMk/>
            <pc:sldMk cId="3717957317" sldId="307"/>
            <ac:spMk id="2" creationId="{00000000-0000-0000-0000-000000000000}"/>
          </ac:spMkLst>
        </pc:spChg>
        <pc:spChg chg="mod">
          <ac:chgData name="Liao Shiqi" userId="abfc7f2ca0091eab" providerId="LiveId" clId="{33654303-28E0-45B4-B15C-2730C9AE41A5}" dt="2022-10-26T23:24:44.325" v="2915" actId="20577"/>
          <ac:spMkLst>
            <pc:docMk/>
            <pc:sldMk cId="3717957317" sldId="307"/>
            <ac:spMk id="8" creationId="{D9018F3A-B075-9920-3CF8-420B8AE897B9}"/>
          </ac:spMkLst>
        </pc:spChg>
        <pc:spChg chg="del">
          <ac:chgData name="Liao Shiqi" userId="abfc7f2ca0091eab" providerId="LiveId" clId="{33654303-28E0-45B4-B15C-2730C9AE41A5}" dt="2022-10-26T23:02:34.622" v="2905" actId="478"/>
          <ac:spMkLst>
            <pc:docMk/>
            <pc:sldMk cId="3717957317" sldId="307"/>
            <ac:spMk id="14" creationId="{D2E99CA5-2252-8E16-75CC-0687A16A213A}"/>
          </ac:spMkLst>
        </pc:spChg>
        <pc:spChg chg="del">
          <ac:chgData name="Liao Shiqi" userId="abfc7f2ca0091eab" providerId="LiveId" clId="{33654303-28E0-45B4-B15C-2730C9AE41A5}" dt="2022-10-26T23:02:34.622" v="2905" actId="478"/>
          <ac:spMkLst>
            <pc:docMk/>
            <pc:sldMk cId="3717957317" sldId="307"/>
            <ac:spMk id="18" creationId="{0DB13E66-4D6C-F6E5-31EA-90302374B626}"/>
          </ac:spMkLst>
        </pc:spChg>
        <pc:spChg chg="del">
          <ac:chgData name="Liao Shiqi" userId="abfc7f2ca0091eab" providerId="LiveId" clId="{33654303-28E0-45B4-B15C-2730C9AE41A5}" dt="2022-10-26T23:02:34.622" v="2905" actId="478"/>
          <ac:spMkLst>
            <pc:docMk/>
            <pc:sldMk cId="3717957317" sldId="307"/>
            <ac:spMk id="19" creationId="{FAF26682-433A-EC48-8612-316D9EA61E7B}"/>
          </ac:spMkLst>
        </pc:spChg>
        <pc:spChg chg="del">
          <ac:chgData name="Liao Shiqi" userId="abfc7f2ca0091eab" providerId="LiveId" clId="{33654303-28E0-45B4-B15C-2730C9AE41A5}" dt="2022-10-26T23:02:34.622" v="2905" actId="478"/>
          <ac:spMkLst>
            <pc:docMk/>
            <pc:sldMk cId="3717957317" sldId="307"/>
            <ac:spMk id="20" creationId="{3247AA4F-1C9E-6B21-D162-B8B874ED34DE}"/>
          </ac:spMkLst>
        </pc:spChg>
        <pc:spChg chg="del">
          <ac:chgData name="Liao Shiqi" userId="abfc7f2ca0091eab" providerId="LiveId" clId="{33654303-28E0-45B4-B15C-2730C9AE41A5}" dt="2022-10-26T23:02:34.622" v="2905" actId="478"/>
          <ac:spMkLst>
            <pc:docMk/>
            <pc:sldMk cId="3717957317" sldId="307"/>
            <ac:spMk id="21" creationId="{0D7A2C65-4C59-6340-42FA-C239F25510B6}"/>
          </ac:spMkLst>
        </pc:spChg>
        <pc:spChg chg="del">
          <ac:chgData name="Liao Shiqi" userId="abfc7f2ca0091eab" providerId="LiveId" clId="{33654303-28E0-45B4-B15C-2730C9AE41A5}" dt="2022-10-26T23:02:34.622" v="2905" actId="478"/>
          <ac:spMkLst>
            <pc:docMk/>
            <pc:sldMk cId="3717957317" sldId="307"/>
            <ac:spMk id="22" creationId="{78647922-9273-3D5E-77A5-DA9E8AE4E002}"/>
          </ac:spMkLst>
        </pc:spChg>
        <pc:picChg chg="add del mod">
          <ac:chgData name="Liao Shiqi" userId="abfc7f2ca0091eab" providerId="LiveId" clId="{33654303-28E0-45B4-B15C-2730C9AE41A5}" dt="2022-10-26T23:27:54.556" v="2919" actId="478"/>
          <ac:picMkLst>
            <pc:docMk/>
            <pc:sldMk cId="3717957317" sldId="307"/>
            <ac:picMk id="3" creationId="{34F3B707-5DF5-1277-D3BB-7557A137C1F0}"/>
          </ac:picMkLst>
        </pc:picChg>
        <pc:picChg chg="del">
          <ac:chgData name="Liao Shiqi" userId="abfc7f2ca0091eab" providerId="LiveId" clId="{33654303-28E0-45B4-B15C-2730C9AE41A5}" dt="2022-10-26T23:02:34.622" v="2905" actId="478"/>
          <ac:picMkLst>
            <pc:docMk/>
            <pc:sldMk cId="3717957317" sldId="307"/>
            <ac:picMk id="9" creationId="{6CC68CD8-39E8-A660-D0F1-31D2E660DA72}"/>
          </ac:picMkLst>
        </pc:picChg>
        <pc:picChg chg="del">
          <ac:chgData name="Liao Shiqi" userId="abfc7f2ca0091eab" providerId="LiveId" clId="{33654303-28E0-45B4-B15C-2730C9AE41A5}" dt="2022-10-26T23:02:34.622" v="2905" actId="478"/>
          <ac:picMkLst>
            <pc:docMk/>
            <pc:sldMk cId="3717957317" sldId="307"/>
            <ac:picMk id="13" creationId="{F425D418-5CB8-8836-6479-52BC7541254D}"/>
          </ac:picMkLst>
        </pc:picChg>
        <pc:picChg chg="del">
          <ac:chgData name="Liao Shiqi" userId="abfc7f2ca0091eab" providerId="LiveId" clId="{33654303-28E0-45B4-B15C-2730C9AE41A5}" dt="2022-10-26T23:02:29.889" v="2904" actId="478"/>
          <ac:picMkLst>
            <pc:docMk/>
            <pc:sldMk cId="3717957317" sldId="307"/>
            <ac:picMk id="16" creationId="{9E218309-4363-7189-DAC8-4358BA74F01A}"/>
          </ac:picMkLst>
        </pc:picChg>
        <pc:picChg chg="del">
          <ac:chgData name="Liao Shiqi" userId="abfc7f2ca0091eab" providerId="LiveId" clId="{33654303-28E0-45B4-B15C-2730C9AE41A5}" dt="2022-10-26T23:02:27.895" v="2903" actId="478"/>
          <ac:picMkLst>
            <pc:docMk/>
            <pc:sldMk cId="3717957317" sldId="307"/>
            <ac:picMk id="24" creationId="{B203CC0A-B62D-5DD6-0B48-566CDC07FF9C}"/>
          </ac:picMkLst>
        </pc:picChg>
        <pc:picChg chg="add mod">
          <ac:chgData name="Liao Shiqi" userId="abfc7f2ca0091eab" providerId="LiveId" clId="{33654303-28E0-45B4-B15C-2730C9AE41A5}" dt="2022-10-26T23:28:27.701" v="2929" actId="1076"/>
          <ac:picMkLst>
            <pc:docMk/>
            <pc:sldMk cId="3717957317" sldId="307"/>
            <ac:picMk id="1026" creationId="{7BC6412B-AE12-FFB9-EB1A-ACB2D0108CA1}"/>
          </ac:picMkLst>
        </pc:picChg>
      </pc:sldChg>
      <pc:sldChg chg="addSp delSp modSp add mod ord">
        <pc:chgData name="Liao Shiqi" userId="abfc7f2ca0091eab" providerId="LiveId" clId="{33654303-28E0-45B4-B15C-2730C9AE41A5}" dt="2022-10-27T12:57:11.807" v="5721" actId="20577"/>
        <pc:sldMkLst>
          <pc:docMk/>
          <pc:sldMk cId="328095616" sldId="308"/>
        </pc:sldMkLst>
        <pc:spChg chg="mod">
          <ac:chgData name="Liao Shiqi" userId="abfc7f2ca0091eab" providerId="LiveId" clId="{33654303-28E0-45B4-B15C-2730C9AE41A5}" dt="2022-10-27T12:57:11.807" v="5721" actId="20577"/>
          <ac:spMkLst>
            <pc:docMk/>
            <pc:sldMk cId="328095616" sldId="308"/>
            <ac:spMk id="8" creationId="{D9018F3A-B075-9920-3CF8-420B8AE897B9}"/>
          </ac:spMkLst>
        </pc:spChg>
        <pc:picChg chg="add mod">
          <ac:chgData name="Liao Shiqi" userId="abfc7f2ca0091eab" providerId="LiveId" clId="{33654303-28E0-45B4-B15C-2730C9AE41A5}" dt="2022-10-26T23:43:36.737" v="3062" actId="1076"/>
          <ac:picMkLst>
            <pc:docMk/>
            <pc:sldMk cId="328095616" sldId="308"/>
            <ac:picMk id="3" creationId="{B6448490-8D75-26F1-E2D1-A832F32477CE}"/>
          </ac:picMkLst>
        </pc:picChg>
        <pc:picChg chg="del">
          <ac:chgData name="Liao Shiqi" userId="abfc7f2ca0091eab" providerId="LiveId" clId="{33654303-28E0-45B4-B15C-2730C9AE41A5}" dt="2022-10-26T23:28:55.947" v="2966" actId="478"/>
          <ac:picMkLst>
            <pc:docMk/>
            <pc:sldMk cId="328095616" sldId="308"/>
            <ac:picMk id="1026" creationId="{7BC6412B-AE12-FFB9-EB1A-ACB2D0108CA1}"/>
          </ac:picMkLst>
        </pc:picChg>
        <pc:picChg chg="add mod">
          <ac:chgData name="Liao Shiqi" userId="abfc7f2ca0091eab" providerId="LiveId" clId="{33654303-28E0-45B4-B15C-2730C9AE41A5}" dt="2022-10-26T23:34:13.257" v="3001" actId="1076"/>
          <ac:picMkLst>
            <pc:docMk/>
            <pc:sldMk cId="328095616" sldId="308"/>
            <ac:picMk id="2050" creationId="{E26AE216-8D8D-E41E-B828-6C4DA440E787}"/>
          </ac:picMkLst>
        </pc:picChg>
      </pc:sldChg>
      <pc:sldChg chg="addSp delSp modSp add mod modNotesTx">
        <pc:chgData name="Liao Shiqi" userId="abfc7f2ca0091eab" providerId="LiveId" clId="{33654303-28E0-45B4-B15C-2730C9AE41A5}" dt="2022-12-06T10:41:53.002" v="6719" actId="20577"/>
        <pc:sldMkLst>
          <pc:docMk/>
          <pc:sldMk cId="2443381147" sldId="309"/>
        </pc:sldMkLst>
        <pc:spChg chg="mod">
          <ac:chgData name="Liao Shiqi" userId="abfc7f2ca0091eab" providerId="LiveId" clId="{33654303-28E0-45B4-B15C-2730C9AE41A5}" dt="2022-10-27T01:30:01.707" v="3964" actId="20577"/>
          <ac:spMkLst>
            <pc:docMk/>
            <pc:sldMk cId="2443381147" sldId="309"/>
            <ac:spMk id="2" creationId="{00000000-0000-0000-0000-000000000000}"/>
          </ac:spMkLst>
        </pc:spChg>
        <pc:spChg chg="del">
          <ac:chgData name="Liao Shiqi" userId="abfc7f2ca0091eab" providerId="LiveId" clId="{33654303-28E0-45B4-B15C-2730C9AE41A5}" dt="2022-10-27T00:12:14.236" v="3407" actId="478"/>
          <ac:spMkLst>
            <pc:docMk/>
            <pc:sldMk cId="2443381147" sldId="309"/>
            <ac:spMk id="7" creationId="{81803F44-2BF9-1637-C999-63D5E3893B45}"/>
          </ac:spMkLst>
        </pc:spChg>
        <pc:spChg chg="add del mod">
          <ac:chgData name="Liao Shiqi" userId="abfc7f2ca0091eab" providerId="LiveId" clId="{33654303-28E0-45B4-B15C-2730C9AE41A5}" dt="2022-10-27T01:14:13.655" v="3868" actId="478"/>
          <ac:spMkLst>
            <pc:docMk/>
            <pc:sldMk cId="2443381147" sldId="309"/>
            <ac:spMk id="8" creationId="{8AF594F1-1D39-D9D7-8890-AA92E6A9DEBD}"/>
          </ac:spMkLst>
        </pc:spChg>
        <pc:spChg chg="add del mod">
          <ac:chgData name="Liao Shiqi" userId="abfc7f2ca0091eab" providerId="LiveId" clId="{33654303-28E0-45B4-B15C-2730C9AE41A5}" dt="2022-10-27T01:14:04.927" v="3866" actId="478"/>
          <ac:spMkLst>
            <pc:docMk/>
            <pc:sldMk cId="2443381147" sldId="309"/>
            <ac:spMk id="13" creationId="{30FCC4BE-1C6C-F1A2-F971-A932E806F74D}"/>
          </ac:spMkLst>
        </pc:spChg>
        <pc:spChg chg="del">
          <ac:chgData name="Liao Shiqi" userId="abfc7f2ca0091eab" providerId="LiveId" clId="{33654303-28E0-45B4-B15C-2730C9AE41A5}" dt="2022-10-27T00:12:09.516" v="3406" actId="478"/>
          <ac:spMkLst>
            <pc:docMk/>
            <pc:sldMk cId="2443381147" sldId="309"/>
            <ac:spMk id="15" creationId="{B9D1B338-3C3F-DCDA-DFCE-27C390B3B8C1}"/>
          </ac:spMkLst>
        </pc:spChg>
        <pc:spChg chg="add del mod">
          <ac:chgData name="Liao Shiqi" userId="abfc7f2ca0091eab" providerId="LiveId" clId="{33654303-28E0-45B4-B15C-2730C9AE41A5}" dt="2022-10-27T01:14:08.146" v="3867" actId="478"/>
          <ac:spMkLst>
            <pc:docMk/>
            <pc:sldMk cId="2443381147" sldId="309"/>
            <ac:spMk id="16" creationId="{52C21466-6F74-1D43-75FC-7CA965DEB160}"/>
          </ac:spMkLst>
        </pc:spChg>
        <pc:spChg chg="add del mod">
          <ac:chgData name="Liao Shiqi" userId="abfc7f2ca0091eab" providerId="LiveId" clId="{33654303-28E0-45B4-B15C-2730C9AE41A5}" dt="2022-10-27T00:39:48.139" v="3573" actId="478"/>
          <ac:spMkLst>
            <pc:docMk/>
            <pc:sldMk cId="2443381147" sldId="309"/>
            <ac:spMk id="19" creationId="{C6C7C783-56E4-2C2E-EBE9-674E6BF9E8EC}"/>
          </ac:spMkLst>
        </pc:spChg>
        <pc:spChg chg="del">
          <ac:chgData name="Liao Shiqi" userId="abfc7f2ca0091eab" providerId="LiveId" clId="{33654303-28E0-45B4-B15C-2730C9AE41A5}" dt="2022-10-27T00:12:09.516" v="3406" actId="478"/>
          <ac:spMkLst>
            <pc:docMk/>
            <pc:sldMk cId="2443381147" sldId="309"/>
            <ac:spMk id="35" creationId="{94DF5A18-9FF4-95E3-6C71-ED131BE42584}"/>
          </ac:spMkLst>
        </pc:spChg>
        <pc:spChg chg="del">
          <ac:chgData name="Liao Shiqi" userId="abfc7f2ca0091eab" providerId="LiveId" clId="{33654303-28E0-45B4-B15C-2730C9AE41A5}" dt="2022-10-27T00:12:09.516" v="3406" actId="478"/>
          <ac:spMkLst>
            <pc:docMk/>
            <pc:sldMk cId="2443381147" sldId="309"/>
            <ac:spMk id="36" creationId="{5ED35CFA-DF22-6350-BD05-F8E2C49237F7}"/>
          </ac:spMkLst>
        </pc:spChg>
        <pc:spChg chg="del">
          <ac:chgData name="Liao Shiqi" userId="abfc7f2ca0091eab" providerId="LiveId" clId="{33654303-28E0-45B4-B15C-2730C9AE41A5}" dt="2022-10-27T00:12:23.411" v="3409" actId="478"/>
          <ac:spMkLst>
            <pc:docMk/>
            <pc:sldMk cId="2443381147" sldId="309"/>
            <ac:spMk id="37" creationId="{CCCE5D17-26C2-5A77-512A-231336CE80FE}"/>
          </ac:spMkLst>
        </pc:spChg>
        <pc:spChg chg="add mod">
          <ac:chgData name="Liao Shiqi" userId="abfc7f2ca0091eab" providerId="LiveId" clId="{33654303-28E0-45B4-B15C-2730C9AE41A5}" dt="2022-10-27T01:39:57.545" v="4021" actId="1076"/>
          <ac:spMkLst>
            <pc:docMk/>
            <pc:sldMk cId="2443381147" sldId="309"/>
            <ac:spMk id="55" creationId="{2A262724-40CE-CA2B-38DE-F31E6C0F110A}"/>
          </ac:spMkLst>
        </pc:spChg>
        <pc:spChg chg="add mod">
          <ac:chgData name="Liao Shiqi" userId="abfc7f2ca0091eab" providerId="LiveId" clId="{33654303-28E0-45B4-B15C-2730C9AE41A5}" dt="2022-10-27T01:40:18.962" v="4036" actId="1076"/>
          <ac:spMkLst>
            <pc:docMk/>
            <pc:sldMk cId="2443381147" sldId="309"/>
            <ac:spMk id="56" creationId="{E1944F41-7C35-F6BC-5938-317B2A3E7F4B}"/>
          </ac:spMkLst>
        </pc:spChg>
        <pc:spChg chg="add del mod">
          <ac:chgData name="Liao Shiqi" userId="abfc7f2ca0091eab" providerId="LiveId" clId="{33654303-28E0-45B4-B15C-2730C9AE41A5}" dt="2022-10-27T03:40:24.127" v="4986" actId="478"/>
          <ac:spMkLst>
            <pc:docMk/>
            <pc:sldMk cId="2443381147" sldId="309"/>
            <ac:spMk id="57" creationId="{0276CB47-FC1F-9FD1-5014-5340A901642C}"/>
          </ac:spMkLst>
        </pc:spChg>
        <pc:graphicFrameChg chg="add del mod">
          <ac:chgData name="Liao Shiqi" userId="abfc7f2ca0091eab" providerId="LiveId" clId="{33654303-28E0-45B4-B15C-2730C9AE41A5}" dt="2022-10-27T00:18:07.029" v="3412"/>
          <ac:graphicFrameMkLst>
            <pc:docMk/>
            <pc:sldMk cId="2443381147" sldId="309"/>
            <ac:graphicFrameMk id="3" creationId="{F7DEFF39-A385-D386-EC71-F64D2615C3B8}"/>
          </ac:graphicFrameMkLst>
        </pc:graphicFrameChg>
        <pc:graphicFrameChg chg="add del mod">
          <ac:chgData name="Liao Shiqi" userId="abfc7f2ca0091eab" providerId="LiveId" clId="{33654303-28E0-45B4-B15C-2730C9AE41A5}" dt="2022-10-27T00:38:45.370" v="3569"/>
          <ac:graphicFrameMkLst>
            <pc:docMk/>
            <pc:sldMk cId="2443381147" sldId="309"/>
            <ac:graphicFrameMk id="17" creationId="{DA3DE7BB-E787-6015-01A8-0269EF438232}"/>
          </ac:graphicFrameMkLst>
        </pc:graphicFrameChg>
        <pc:graphicFrameChg chg="add mod modGraphic">
          <ac:chgData name="Liao Shiqi" userId="abfc7f2ca0091eab" providerId="LiveId" clId="{33654303-28E0-45B4-B15C-2730C9AE41A5}" dt="2022-10-27T01:29:42.057" v="3943" actId="20577"/>
          <ac:graphicFrameMkLst>
            <pc:docMk/>
            <pc:sldMk cId="2443381147" sldId="309"/>
            <ac:graphicFrameMk id="43" creationId="{46832A8A-CDEC-5355-4D89-9EA7B0843770}"/>
          </ac:graphicFrameMkLst>
        </pc:graphicFrameChg>
        <pc:graphicFrameChg chg="add del mod">
          <ac:chgData name="Liao Shiqi" userId="abfc7f2ca0091eab" providerId="LiveId" clId="{33654303-28E0-45B4-B15C-2730C9AE41A5}" dt="2022-10-27T01:31:50.423" v="3967"/>
          <ac:graphicFrameMkLst>
            <pc:docMk/>
            <pc:sldMk cId="2443381147" sldId="309"/>
            <ac:graphicFrameMk id="44" creationId="{2A27FAA5-4A84-4B4C-328B-CF86E5F68230}"/>
          </ac:graphicFrameMkLst>
        </pc:graphicFrameChg>
        <pc:graphicFrameChg chg="add del mod">
          <ac:chgData name="Liao Shiqi" userId="abfc7f2ca0091eab" providerId="LiveId" clId="{33654303-28E0-45B4-B15C-2730C9AE41A5}" dt="2022-10-27T01:34:25.168" v="3976"/>
          <ac:graphicFrameMkLst>
            <pc:docMk/>
            <pc:sldMk cId="2443381147" sldId="309"/>
            <ac:graphicFrameMk id="47" creationId="{150D1CF5-939A-687C-4242-62ADBA1CA8B7}"/>
          </ac:graphicFrameMkLst>
        </pc:graphicFrameChg>
        <pc:graphicFrameChg chg="add del mod">
          <ac:chgData name="Liao Shiqi" userId="abfc7f2ca0091eab" providerId="LiveId" clId="{33654303-28E0-45B4-B15C-2730C9AE41A5}" dt="2022-10-27T01:39:21.417" v="3994"/>
          <ac:graphicFrameMkLst>
            <pc:docMk/>
            <pc:sldMk cId="2443381147" sldId="309"/>
            <ac:graphicFrameMk id="52" creationId="{75D4FDD8-261D-483F-367F-451849C0BE38}"/>
          </ac:graphicFrameMkLst>
        </pc:graphicFrameChg>
        <pc:picChg chg="add del mod">
          <ac:chgData name="Liao Shiqi" userId="abfc7f2ca0091eab" providerId="LiveId" clId="{33654303-28E0-45B4-B15C-2730C9AE41A5}" dt="2022-10-27T01:13:59.282" v="3865" actId="478"/>
          <ac:picMkLst>
            <pc:docMk/>
            <pc:sldMk cId="2443381147" sldId="309"/>
            <ac:picMk id="6" creationId="{08D38111-AAC5-4ECA-F7AF-3853BF64AF3D}"/>
          </ac:picMkLst>
        </pc:picChg>
        <pc:picChg chg="add del">
          <ac:chgData name="Liao Shiqi" userId="abfc7f2ca0091eab" providerId="LiveId" clId="{33654303-28E0-45B4-B15C-2730C9AE41A5}" dt="2022-10-27T00:32:53.785" v="3494"/>
          <ac:picMkLst>
            <pc:docMk/>
            <pc:sldMk cId="2443381147" sldId="309"/>
            <ac:picMk id="9" creationId="{D61AD615-B69A-980B-FE68-4867D7D90E8F}"/>
          </ac:picMkLst>
        </pc:picChg>
        <pc:picChg chg="del">
          <ac:chgData name="Liao Shiqi" userId="abfc7f2ca0091eab" providerId="LiveId" clId="{33654303-28E0-45B4-B15C-2730C9AE41A5}" dt="2022-10-27T00:12:09.516" v="3406" actId="478"/>
          <ac:picMkLst>
            <pc:docMk/>
            <pc:sldMk cId="2443381147" sldId="309"/>
            <ac:picMk id="11" creationId="{8120C1AA-E6FF-5AB1-547B-833A25AFED06}"/>
          </ac:picMkLst>
        </pc:picChg>
        <pc:picChg chg="add del mod">
          <ac:chgData name="Liao Shiqi" userId="abfc7f2ca0091eab" providerId="LiveId" clId="{33654303-28E0-45B4-B15C-2730C9AE41A5}" dt="2022-10-27T00:47:05.714" v="3669" actId="478"/>
          <ac:picMkLst>
            <pc:docMk/>
            <pc:sldMk cId="2443381147" sldId="309"/>
            <ac:picMk id="12" creationId="{BF810E23-CE37-4C8B-4619-A6BBD0A31560}"/>
          </ac:picMkLst>
        </pc:picChg>
        <pc:picChg chg="del">
          <ac:chgData name="Liao Shiqi" userId="abfc7f2ca0091eab" providerId="LiveId" clId="{33654303-28E0-45B4-B15C-2730C9AE41A5}" dt="2022-10-27T00:12:09.516" v="3406" actId="478"/>
          <ac:picMkLst>
            <pc:docMk/>
            <pc:sldMk cId="2443381147" sldId="309"/>
            <ac:picMk id="14" creationId="{1442EA7D-8303-673F-3A0B-339BBD38F19A}"/>
          </ac:picMkLst>
        </pc:picChg>
        <pc:picChg chg="add del mod modCrop">
          <ac:chgData name="Liao Shiqi" userId="abfc7f2ca0091eab" providerId="LiveId" clId="{33654303-28E0-45B4-B15C-2730C9AE41A5}" dt="2022-10-27T01:13:59.282" v="3865" actId="478"/>
          <ac:picMkLst>
            <pc:docMk/>
            <pc:sldMk cId="2443381147" sldId="309"/>
            <ac:picMk id="21" creationId="{0F9AE7AD-5531-1565-2595-AAD31C06AF1B}"/>
          </ac:picMkLst>
        </pc:picChg>
        <pc:picChg chg="del">
          <ac:chgData name="Liao Shiqi" userId="abfc7f2ca0091eab" providerId="LiveId" clId="{33654303-28E0-45B4-B15C-2730C9AE41A5}" dt="2022-10-27T00:12:09.516" v="3406" actId="478"/>
          <ac:picMkLst>
            <pc:docMk/>
            <pc:sldMk cId="2443381147" sldId="309"/>
            <ac:picMk id="22" creationId="{FF0BA751-2D97-B9D2-5FF3-02976AB4F36C}"/>
          </ac:picMkLst>
        </pc:picChg>
        <pc:picChg chg="add del">
          <ac:chgData name="Liao Shiqi" userId="abfc7f2ca0091eab" providerId="LiveId" clId="{33654303-28E0-45B4-B15C-2730C9AE41A5}" dt="2022-10-27T00:50:10.299" v="3680"/>
          <ac:picMkLst>
            <pc:docMk/>
            <pc:sldMk cId="2443381147" sldId="309"/>
            <ac:picMk id="23" creationId="{CD392D9D-153E-79F4-B702-D2270354AA7C}"/>
          </ac:picMkLst>
        </pc:picChg>
        <pc:picChg chg="del">
          <ac:chgData name="Liao Shiqi" userId="abfc7f2ca0091eab" providerId="LiveId" clId="{33654303-28E0-45B4-B15C-2730C9AE41A5}" dt="2022-10-27T00:12:09.516" v="3406" actId="478"/>
          <ac:picMkLst>
            <pc:docMk/>
            <pc:sldMk cId="2443381147" sldId="309"/>
            <ac:picMk id="24" creationId="{14F1E4F6-18EC-7E9C-BA02-B15753AC9ABF}"/>
          </ac:picMkLst>
        </pc:picChg>
        <pc:picChg chg="add del mod">
          <ac:chgData name="Liao Shiqi" userId="abfc7f2ca0091eab" providerId="LiveId" clId="{33654303-28E0-45B4-B15C-2730C9AE41A5}" dt="2022-10-27T01:13:59.282" v="3865" actId="478"/>
          <ac:picMkLst>
            <pc:docMk/>
            <pc:sldMk cId="2443381147" sldId="309"/>
            <ac:picMk id="26" creationId="{88B45756-8E64-D9D7-E2E3-05B72946FB4B}"/>
          </ac:picMkLst>
        </pc:picChg>
        <pc:picChg chg="add del">
          <ac:chgData name="Liao Shiqi" userId="abfc7f2ca0091eab" providerId="LiveId" clId="{33654303-28E0-45B4-B15C-2730C9AE41A5}" dt="2022-10-27T00:52:58.968" v="3688"/>
          <ac:picMkLst>
            <pc:docMk/>
            <pc:sldMk cId="2443381147" sldId="309"/>
            <ac:picMk id="27" creationId="{3B007963-FB8C-DFA0-3DE4-2C1457A08BDE}"/>
          </ac:picMkLst>
        </pc:picChg>
        <pc:picChg chg="del">
          <ac:chgData name="Liao Shiqi" userId="abfc7f2ca0091eab" providerId="LiveId" clId="{33654303-28E0-45B4-B15C-2730C9AE41A5}" dt="2022-10-27T00:12:09.516" v="3406" actId="478"/>
          <ac:picMkLst>
            <pc:docMk/>
            <pc:sldMk cId="2443381147" sldId="309"/>
            <ac:picMk id="29" creationId="{8C7221BA-2F7A-D24A-2595-A3A687E72033}"/>
          </ac:picMkLst>
        </pc:picChg>
        <pc:picChg chg="add del mod">
          <ac:chgData name="Liao Shiqi" userId="abfc7f2ca0091eab" providerId="LiveId" clId="{33654303-28E0-45B4-B15C-2730C9AE41A5}" dt="2022-10-27T01:09:36.362" v="3759" actId="478"/>
          <ac:picMkLst>
            <pc:docMk/>
            <pc:sldMk cId="2443381147" sldId="309"/>
            <ac:picMk id="30" creationId="{442D8B8B-A89D-A84A-5F8F-6ACC9ED87AC0}"/>
          </ac:picMkLst>
        </pc:picChg>
        <pc:picChg chg="del">
          <ac:chgData name="Liao Shiqi" userId="abfc7f2ca0091eab" providerId="LiveId" clId="{33654303-28E0-45B4-B15C-2730C9AE41A5}" dt="2022-10-27T00:12:09.516" v="3406" actId="478"/>
          <ac:picMkLst>
            <pc:docMk/>
            <pc:sldMk cId="2443381147" sldId="309"/>
            <ac:picMk id="31" creationId="{EB4867C7-AFE5-A275-F538-6A9D49BA4583}"/>
          </ac:picMkLst>
        </pc:picChg>
        <pc:picChg chg="add del">
          <ac:chgData name="Liao Shiqi" userId="abfc7f2ca0091eab" providerId="LiveId" clId="{33654303-28E0-45B4-B15C-2730C9AE41A5}" dt="2022-10-27T01:09:30.483" v="3754"/>
          <ac:picMkLst>
            <pc:docMk/>
            <pc:sldMk cId="2443381147" sldId="309"/>
            <ac:picMk id="32" creationId="{A47992BF-01F6-9B17-767C-379A610BD1BA}"/>
          </ac:picMkLst>
        </pc:picChg>
        <pc:picChg chg="del">
          <ac:chgData name="Liao Shiqi" userId="abfc7f2ca0091eab" providerId="LiveId" clId="{33654303-28E0-45B4-B15C-2730C9AE41A5}" dt="2022-10-27T00:12:18.919" v="3408" actId="478"/>
          <ac:picMkLst>
            <pc:docMk/>
            <pc:sldMk cId="2443381147" sldId="309"/>
            <ac:picMk id="33" creationId="{5895B0E8-DAB1-3F54-8004-D41157B29F6F}"/>
          </ac:picMkLst>
        </pc:picChg>
        <pc:picChg chg="add del mod">
          <ac:chgData name="Liao Shiqi" userId="abfc7f2ca0091eab" providerId="LiveId" clId="{33654303-28E0-45B4-B15C-2730C9AE41A5}" dt="2022-10-27T01:13:59.282" v="3865" actId="478"/>
          <ac:picMkLst>
            <pc:docMk/>
            <pc:sldMk cId="2443381147" sldId="309"/>
            <ac:picMk id="38" creationId="{120200D9-0C9E-C051-C288-57DF45973D4D}"/>
          </ac:picMkLst>
        </pc:picChg>
        <pc:picChg chg="add del">
          <ac:chgData name="Liao Shiqi" userId="abfc7f2ca0091eab" providerId="LiveId" clId="{33654303-28E0-45B4-B15C-2730C9AE41A5}" dt="2022-10-27T01:10:32.169" v="3761"/>
          <ac:picMkLst>
            <pc:docMk/>
            <pc:sldMk cId="2443381147" sldId="309"/>
            <ac:picMk id="39" creationId="{77A9FE98-5DF6-D7DD-9EC2-3F24FFFB6330}"/>
          </ac:picMkLst>
        </pc:picChg>
        <pc:picChg chg="add del mod">
          <ac:chgData name="Liao Shiqi" userId="abfc7f2ca0091eab" providerId="LiveId" clId="{33654303-28E0-45B4-B15C-2730C9AE41A5}" dt="2022-10-27T01:13:59.282" v="3865" actId="478"/>
          <ac:picMkLst>
            <pc:docMk/>
            <pc:sldMk cId="2443381147" sldId="309"/>
            <ac:picMk id="41" creationId="{B4D84F73-EAA5-DB36-29CE-38F43AE22F10}"/>
          </ac:picMkLst>
        </pc:picChg>
        <pc:picChg chg="add del mod modCrop">
          <ac:chgData name="Liao Shiqi" userId="abfc7f2ca0091eab" providerId="LiveId" clId="{33654303-28E0-45B4-B15C-2730C9AE41A5}" dt="2022-10-27T01:13:59.282" v="3865" actId="478"/>
          <ac:picMkLst>
            <pc:docMk/>
            <pc:sldMk cId="2443381147" sldId="309"/>
            <ac:picMk id="42" creationId="{8BD96DD5-F8DE-1982-A77A-E91C0B566F15}"/>
          </ac:picMkLst>
        </pc:picChg>
        <pc:picChg chg="add del mod">
          <ac:chgData name="Liao Shiqi" userId="abfc7f2ca0091eab" providerId="LiveId" clId="{33654303-28E0-45B4-B15C-2730C9AE41A5}" dt="2022-10-27T01:34:24.725" v="3973" actId="478"/>
          <ac:picMkLst>
            <pc:docMk/>
            <pc:sldMk cId="2443381147" sldId="309"/>
            <ac:picMk id="46" creationId="{7C622A20-4095-3753-4BB3-BFAA5152F951}"/>
          </ac:picMkLst>
        </pc:picChg>
        <pc:picChg chg="add mod">
          <ac:chgData name="Liao Shiqi" userId="abfc7f2ca0091eab" providerId="LiveId" clId="{33654303-28E0-45B4-B15C-2730C9AE41A5}" dt="2022-10-27T01:34:30.923" v="3981" actId="1076"/>
          <ac:picMkLst>
            <pc:docMk/>
            <pc:sldMk cId="2443381147" sldId="309"/>
            <ac:picMk id="49" creationId="{01D91F13-6374-A996-7A58-46499641A641}"/>
          </ac:picMkLst>
        </pc:picChg>
        <pc:picChg chg="add mod">
          <ac:chgData name="Liao Shiqi" userId="abfc7f2ca0091eab" providerId="LiveId" clId="{33654303-28E0-45B4-B15C-2730C9AE41A5}" dt="2022-10-27T01:38:28.193" v="3991" actId="1076"/>
          <ac:picMkLst>
            <pc:docMk/>
            <pc:sldMk cId="2443381147" sldId="309"/>
            <ac:picMk id="51" creationId="{D6741B1C-3032-B670-DD9B-8319EDC40A67}"/>
          </ac:picMkLst>
        </pc:picChg>
        <pc:picChg chg="add del mod">
          <ac:chgData name="Liao Shiqi" userId="abfc7f2ca0091eab" providerId="LiveId" clId="{33654303-28E0-45B4-B15C-2730C9AE41A5}" dt="2022-10-27T03:40:25.695" v="4987" actId="478"/>
          <ac:picMkLst>
            <pc:docMk/>
            <pc:sldMk cId="2443381147" sldId="309"/>
            <ac:picMk id="54" creationId="{09092F03-F165-4059-0D9A-0BCCEE95ACAC}"/>
          </ac:picMkLst>
        </pc:picChg>
      </pc:sldChg>
      <pc:sldChg chg="addSp delSp modSp add mod">
        <pc:chgData name="Liao Shiqi" userId="abfc7f2ca0091eab" providerId="LiveId" clId="{33654303-28E0-45B4-B15C-2730C9AE41A5}" dt="2022-10-27T00:25:55.770" v="3491" actId="207"/>
        <pc:sldMkLst>
          <pc:docMk/>
          <pc:sldMk cId="496565343" sldId="310"/>
        </pc:sldMkLst>
        <pc:spChg chg="mod">
          <ac:chgData name="Liao Shiqi" userId="abfc7f2ca0091eab" providerId="LiveId" clId="{33654303-28E0-45B4-B15C-2730C9AE41A5}" dt="2022-10-27T00:22:12.100" v="3466" actId="20577"/>
          <ac:spMkLst>
            <pc:docMk/>
            <pc:sldMk cId="496565343" sldId="310"/>
            <ac:spMk id="2" creationId="{00000000-0000-0000-0000-000000000000}"/>
          </ac:spMkLst>
        </pc:spChg>
        <pc:spChg chg="add mod">
          <ac:chgData name="Liao Shiqi" userId="abfc7f2ca0091eab" providerId="LiveId" clId="{33654303-28E0-45B4-B15C-2730C9AE41A5}" dt="2022-10-27T00:24:29.494" v="3480" actId="1076"/>
          <ac:spMkLst>
            <pc:docMk/>
            <pc:sldMk cId="496565343" sldId="310"/>
            <ac:spMk id="7" creationId="{7FB184B4-BCD9-1615-229E-09AD5A556C5B}"/>
          </ac:spMkLst>
        </pc:spChg>
        <pc:spChg chg="del">
          <ac:chgData name="Liao Shiqi" userId="abfc7f2ca0091eab" providerId="LiveId" clId="{33654303-28E0-45B4-B15C-2730C9AE41A5}" dt="2022-10-27T00:22:36.311" v="3468" actId="478"/>
          <ac:spMkLst>
            <pc:docMk/>
            <pc:sldMk cId="496565343" sldId="310"/>
            <ac:spMk id="8" creationId="{8AF594F1-1D39-D9D7-8890-AA92E6A9DEBD}"/>
          </ac:spMkLst>
        </pc:spChg>
        <pc:spChg chg="add mod">
          <ac:chgData name="Liao Shiqi" userId="abfc7f2ca0091eab" providerId="LiveId" clId="{33654303-28E0-45B4-B15C-2730C9AE41A5}" dt="2022-10-27T00:25:55.770" v="3491" actId="207"/>
          <ac:spMkLst>
            <pc:docMk/>
            <pc:sldMk cId="496565343" sldId="310"/>
            <ac:spMk id="9" creationId="{7E502C89-13DE-85A3-CB08-964665121A1C}"/>
          </ac:spMkLst>
        </pc:spChg>
        <pc:picChg chg="add mod">
          <ac:chgData name="Liao Shiqi" userId="abfc7f2ca0091eab" providerId="LiveId" clId="{33654303-28E0-45B4-B15C-2730C9AE41A5}" dt="2022-10-27T00:23:27.952" v="3473" actId="1076"/>
          <ac:picMkLst>
            <pc:docMk/>
            <pc:sldMk cId="496565343" sldId="310"/>
            <ac:picMk id="3" creationId="{CDA68AB0-701C-54B3-6362-14BE300BC8B8}"/>
          </ac:picMkLst>
        </pc:picChg>
        <pc:picChg chg="del">
          <ac:chgData name="Liao Shiqi" userId="abfc7f2ca0091eab" providerId="LiveId" clId="{33654303-28E0-45B4-B15C-2730C9AE41A5}" dt="2022-10-27T00:22:29.342" v="3467" actId="478"/>
          <ac:picMkLst>
            <pc:docMk/>
            <pc:sldMk cId="496565343" sldId="310"/>
            <ac:picMk id="6" creationId="{08D38111-AAC5-4ECA-F7AF-3853BF64AF3D}"/>
          </ac:picMkLst>
        </pc:picChg>
      </pc:sldChg>
      <pc:sldChg chg="addSp delSp modSp add del mod">
        <pc:chgData name="Liao Shiqi" userId="abfc7f2ca0091eab" providerId="LiveId" clId="{33654303-28E0-45B4-B15C-2730C9AE41A5}" dt="2022-10-27T00:43:05.603" v="3617" actId="47"/>
        <pc:sldMkLst>
          <pc:docMk/>
          <pc:sldMk cId="664158675" sldId="311"/>
        </pc:sldMkLst>
        <pc:spChg chg="mod">
          <ac:chgData name="Liao Shiqi" userId="abfc7f2ca0091eab" providerId="LiveId" clId="{33654303-28E0-45B4-B15C-2730C9AE41A5}" dt="2022-10-27T00:40:15.405" v="3595" actId="20577"/>
          <ac:spMkLst>
            <pc:docMk/>
            <pc:sldMk cId="664158675" sldId="311"/>
            <ac:spMk id="2" creationId="{00000000-0000-0000-0000-000000000000}"/>
          </ac:spMkLst>
        </pc:spChg>
        <pc:graphicFrameChg chg="add del mod">
          <ac:chgData name="Liao Shiqi" userId="abfc7f2ca0091eab" providerId="LiveId" clId="{33654303-28E0-45B4-B15C-2730C9AE41A5}" dt="2022-10-27T00:40:36.750" v="3598"/>
          <ac:graphicFrameMkLst>
            <pc:docMk/>
            <pc:sldMk cId="664158675" sldId="311"/>
            <ac:graphicFrameMk id="3" creationId="{C6644520-9507-1C9E-2F0A-3298B9B67A33}"/>
          </ac:graphicFrameMkLst>
        </pc:graphicFrameChg>
      </pc:sldChg>
      <pc:sldChg chg="addSp delSp modSp add mod">
        <pc:chgData name="Liao Shiqi" userId="abfc7f2ca0091eab" providerId="LiveId" clId="{33654303-28E0-45B4-B15C-2730C9AE41A5}" dt="2022-10-27T00:46:56.350" v="3668" actId="1076"/>
        <pc:sldMkLst>
          <pc:docMk/>
          <pc:sldMk cId="4243730654" sldId="312"/>
        </pc:sldMkLst>
        <pc:spChg chg="mod">
          <ac:chgData name="Liao Shiqi" userId="abfc7f2ca0091eab" providerId="LiveId" clId="{33654303-28E0-45B4-B15C-2730C9AE41A5}" dt="2022-10-27T00:43:13.518" v="3625" actId="20577"/>
          <ac:spMkLst>
            <pc:docMk/>
            <pc:sldMk cId="4243730654" sldId="312"/>
            <ac:spMk id="2" creationId="{00000000-0000-0000-0000-000000000000}"/>
          </ac:spMkLst>
        </pc:spChg>
        <pc:spChg chg="del mod">
          <ac:chgData name="Liao Shiqi" userId="abfc7f2ca0091eab" providerId="LiveId" clId="{33654303-28E0-45B4-B15C-2730C9AE41A5}" dt="2022-10-27T00:41:20.201" v="3611" actId="478"/>
          <ac:spMkLst>
            <pc:docMk/>
            <pc:sldMk cId="4243730654" sldId="312"/>
            <ac:spMk id="8" creationId="{8AF594F1-1D39-D9D7-8890-AA92E6A9DEBD}"/>
          </ac:spMkLst>
        </pc:spChg>
        <pc:spChg chg="add mod">
          <ac:chgData name="Liao Shiqi" userId="abfc7f2ca0091eab" providerId="LiveId" clId="{33654303-28E0-45B4-B15C-2730C9AE41A5}" dt="2022-10-27T00:46:48.312" v="3666" actId="255"/>
          <ac:spMkLst>
            <pc:docMk/>
            <pc:sldMk cId="4243730654" sldId="312"/>
            <ac:spMk id="9" creationId="{31C6D384-B54D-95CE-3CCE-F61B7F291BA2}"/>
          </ac:spMkLst>
        </pc:spChg>
        <pc:spChg chg="del">
          <ac:chgData name="Liao Shiqi" userId="abfc7f2ca0091eab" providerId="LiveId" clId="{33654303-28E0-45B4-B15C-2730C9AE41A5}" dt="2022-10-27T00:41:34.945" v="3615" actId="478"/>
          <ac:spMkLst>
            <pc:docMk/>
            <pc:sldMk cId="4243730654" sldId="312"/>
            <ac:spMk id="13" creationId="{30FCC4BE-1C6C-F1A2-F971-A932E806F74D}"/>
          </ac:spMkLst>
        </pc:spChg>
        <pc:spChg chg="del mod">
          <ac:chgData name="Liao Shiqi" userId="abfc7f2ca0091eab" providerId="LiveId" clId="{33654303-28E0-45B4-B15C-2730C9AE41A5}" dt="2022-10-27T00:41:32.043" v="3614" actId="478"/>
          <ac:spMkLst>
            <pc:docMk/>
            <pc:sldMk cId="4243730654" sldId="312"/>
            <ac:spMk id="16" creationId="{52C21466-6F74-1D43-75FC-7CA965DEB160}"/>
          </ac:spMkLst>
        </pc:spChg>
        <pc:graphicFrameChg chg="add del mod">
          <ac:chgData name="Liao Shiqi" userId="abfc7f2ca0091eab" providerId="LiveId" clId="{33654303-28E0-45B4-B15C-2730C9AE41A5}" dt="2022-10-27T00:44:44.149" v="3628"/>
          <ac:graphicFrameMkLst>
            <pc:docMk/>
            <pc:sldMk cId="4243730654" sldId="312"/>
            <ac:graphicFrameMk id="3" creationId="{2D1C2DA8-4747-945B-89E8-CF7AA3D6F828}"/>
          </ac:graphicFrameMkLst>
        </pc:graphicFrameChg>
        <pc:picChg chg="add mod">
          <ac:chgData name="Liao Shiqi" userId="abfc7f2ca0091eab" providerId="LiveId" clId="{33654303-28E0-45B4-B15C-2730C9AE41A5}" dt="2022-10-27T00:46:54.334" v="3667" actId="1076"/>
          <ac:picMkLst>
            <pc:docMk/>
            <pc:sldMk cId="4243730654" sldId="312"/>
            <ac:picMk id="11" creationId="{2374E705-6AAF-987F-D76C-D6A400D6594E}"/>
          </ac:picMkLst>
        </pc:picChg>
        <pc:picChg chg="mod">
          <ac:chgData name="Liao Shiqi" userId="abfc7f2ca0091eab" providerId="LiveId" clId="{33654303-28E0-45B4-B15C-2730C9AE41A5}" dt="2022-10-27T00:46:56.350" v="3668" actId="1076"/>
          <ac:picMkLst>
            <pc:docMk/>
            <pc:sldMk cId="4243730654" sldId="312"/>
            <ac:picMk id="12" creationId="{BF810E23-CE37-4C8B-4619-A6BBD0A31560}"/>
          </ac:picMkLst>
        </pc:picChg>
      </pc:sldChg>
      <pc:sldChg chg="modSp add mod ord">
        <pc:chgData name="Liao Shiqi" userId="abfc7f2ca0091eab" providerId="LiveId" clId="{33654303-28E0-45B4-B15C-2730C9AE41A5}" dt="2022-10-27T12:58:38.674" v="5728" actId="1076"/>
        <pc:sldMkLst>
          <pc:docMk/>
          <pc:sldMk cId="87569387" sldId="313"/>
        </pc:sldMkLst>
        <pc:spChg chg="mod">
          <ac:chgData name="Liao Shiqi" userId="abfc7f2ca0091eab" providerId="LiveId" clId="{33654303-28E0-45B4-B15C-2730C9AE41A5}" dt="2022-10-27T01:13:37.903" v="3850"/>
          <ac:spMkLst>
            <pc:docMk/>
            <pc:sldMk cId="87569387" sldId="313"/>
            <ac:spMk id="2" creationId="{00000000-0000-0000-0000-000000000000}"/>
          </ac:spMkLst>
        </pc:spChg>
        <pc:spChg chg="mod">
          <ac:chgData name="Liao Shiqi" userId="abfc7f2ca0091eab" providerId="LiveId" clId="{33654303-28E0-45B4-B15C-2730C9AE41A5}" dt="2022-10-27T12:58:27.728" v="5726" actId="20577"/>
          <ac:spMkLst>
            <pc:docMk/>
            <pc:sldMk cId="87569387" sldId="313"/>
            <ac:spMk id="8" creationId="{8AF594F1-1D39-D9D7-8890-AA92E6A9DEBD}"/>
          </ac:spMkLst>
        </pc:spChg>
        <pc:spChg chg="mod">
          <ac:chgData name="Liao Shiqi" userId="abfc7f2ca0091eab" providerId="LiveId" clId="{33654303-28E0-45B4-B15C-2730C9AE41A5}" dt="2022-10-27T01:13:14.029" v="3844" actId="20577"/>
          <ac:spMkLst>
            <pc:docMk/>
            <pc:sldMk cId="87569387" sldId="313"/>
            <ac:spMk id="16" creationId="{52C21466-6F74-1D43-75FC-7CA965DEB160}"/>
          </ac:spMkLst>
        </pc:spChg>
        <pc:picChg chg="mod">
          <ac:chgData name="Liao Shiqi" userId="abfc7f2ca0091eab" providerId="LiveId" clId="{33654303-28E0-45B4-B15C-2730C9AE41A5}" dt="2022-10-27T01:13:10.171" v="3842" actId="1076"/>
          <ac:picMkLst>
            <pc:docMk/>
            <pc:sldMk cId="87569387" sldId="313"/>
            <ac:picMk id="21" creationId="{0F9AE7AD-5531-1565-2595-AAD31C06AF1B}"/>
          </ac:picMkLst>
        </pc:picChg>
        <pc:picChg chg="mod">
          <ac:chgData name="Liao Shiqi" userId="abfc7f2ca0091eab" providerId="LiveId" clId="{33654303-28E0-45B4-B15C-2730C9AE41A5}" dt="2022-10-27T12:58:38.674" v="5728" actId="1076"/>
          <ac:picMkLst>
            <pc:docMk/>
            <pc:sldMk cId="87569387" sldId="313"/>
            <ac:picMk id="26" creationId="{88B45756-8E64-D9D7-E2E3-05B72946FB4B}"/>
          </ac:picMkLst>
        </pc:picChg>
        <pc:picChg chg="mod">
          <ac:chgData name="Liao Shiqi" userId="abfc7f2ca0091eab" providerId="LiveId" clId="{33654303-28E0-45B4-B15C-2730C9AE41A5}" dt="2022-10-27T12:58:32.732" v="5727" actId="1076"/>
          <ac:picMkLst>
            <pc:docMk/>
            <pc:sldMk cId="87569387" sldId="313"/>
            <ac:picMk id="38" creationId="{120200D9-0C9E-C051-C288-57DF45973D4D}"/>
          </ac:picMkLst>
        </pc:picChg>
        <pc:picChg chg="mod">
          <ac:chgData name="Liao Shiqi" userId="abfc7f2ca0091eab" providerId="LiveId" clId="{33654303-28E0-45B4-B15C-2730C9AE41A5}" dt="2022-10-27T01:13:21.577" v="3847" actId="1076"/>
          <ac:picMkLst>
            <pc:docMk/>
            <pc:sldMk cId="87569387" sldId="313"/>
            <ac:picMk id="41" creationId="{B4D84F73-EAA5-DB36-29CE-38F43AE22F10}"/>
          </ac:picMkLst>
        </pc:picChg>
        <pc:picChg chg="mod">
          <ac:chgData name="Liao Shiqi" userId="abfc7f2ca0091eab" providerId="LiveId" clId="{33654303-28E0-45B4-B15C-2730C9AE41A5}" dt="2022-10-27T01:13:23.480" v="3848" actId="1076"/>
          <ac:picMkLst>
            <pc:docMk/>
            <pc:sldMk cId="87569387" sldId="313"/>
            <ac:picMk id="42" creationId="{8BD96DD5-F8DE-1982-A77A-E91C0B566F15}"/>
          </ac:picMkLst>
        </pc:picChg>
      </pc:sldChg>
      <pc:sldChg chg="addSp delSp modSp add mod ord">
        <pc:chgData name="Liao Shiqi" userId="abfc7f2ca0091eab" providerId="LiveId" clId="{33654303-28E0-45B4-B15C-2730C9AE41A5}" dt="2022-10-29T13:23:10.350" v="6425" actId="1076"/>
        <pc:sldMkLst>
          <pc:docMk/>
          <pc:sldMk cId="2894558898" sldId="314"/>
        </pc:sldMkLst>
        <pc:spChg chg="mod">
          <ac:chgData name="Liao Shiqi" userId="abfc7f2ca0091eab" providerId="LiveId" clId="{33654303-28E0-45B4-B15C-2730C9AE41A5}" dt="2022-10-27T01:41:50.807" v="4095" actId="108"/>
          <ac:spMkLst>
            <pc:docMk/>
            <pc:sldMk cId="2894558898" sldId="314"/>
            <ac:spMk id="2" creationId="{00000000-0000-0000-0000-000000000000}"/>
          </ac:spMkLst>
        </pc:spChg>
        <pc:spChg chg="add mod">
          <ac:chgData name="Liao Shiqi" userId="abfc7f2ca0091eab" providerId="LiveId" clId="{33654303-28E0-45B4-B15C-2730C9AE41A5}" dt="2022-10-27T02:14:40.447" v="4336" actId="1076"/>
          <ac:spMkLst>
            <pc:docMk/>
            <pc:sldMk cId="2894558898" sldId="314"/>
            <ac:spMk id="6" creationId="{A5904EEC-2332-F6FE-3CD4-F86BCEB67EB9}"/>
          </ac:spMkLst>
        </pc:spChg>
        <pc:spChg chg="add del">
          <ac:chgData name="Liao Shiqi" userId="abfc7f2ca0091eab" providerId="LiveId" clId="{33654303-28E0-45B4-B15C-2730C9AE41A5}" dt="2022-10-27T02:17:38.727" v="4341" actId="22"/>
          <ac:spMkLst>
            <pc:docMk/>
            <pc:sldMk cId="2894558898" sldId="314"/>
            <ac:spMk id="15" creationId="{7A2EDE2D-334D-11F5-2EDB-EEF40C74159A}"/>
          </ac:spMkLst>
        </pc:spChg>
        <pc:spChg chg="del">
          <ac:chgData name="Liao Shiqi" userId="abfc7f2ca0091eab" providerId="LiveId" clId="{33654303-28E0-45B4-B15C-2730C9AE41A5}" dt="2022-10-27T01:41:56.233" v="4096" actId="478"/>
          <ac:spMkLst>
            <pc:docMk/>
            <pc:sldMk cId="2894558898" sldId="314"/>
            <ac:spMk id="55" creationId="{2A262724-40CE-CA2B-38DE-F31E6C0F110A}"/>
          </ac:spMkLst>
        </pc:spChg>
        <pc:spChg chg="del">
          <ac:chgData name="Liao Shiqi" userId="abfc7f2ca0091eab" providerId="LiveId" clId="{33654303-28E0-45B4-B15C-2730C9AE41A5}" dt="2022-10-27T01:41:56.233" v="4096" actId="478"/>
          <ac:spMkLst>
            <pc:docMk/>
            <pc:sldMk cId="2894558898" sldId="314"/>
            <ac:spMk id="56" creationId="{E1944F41-7C35-F6BC-5938-317B2A3E7F4B}"/>
          </ac:spMkLst>
        </pc:spChg>
        <pc:spChg chg="del">
          <ac:chgData name="Liao Shiqi" userId="abfc7f2ca0091eab" providerId="LiveId" clId="{33654303-28E0-45B4-B15C-2730C9AE41A5}" dt="2022-10-27T01:41:56.233" v="4096" actId="478"/>
          <ac:spMkLst>
            <pc:docMk/>
            <pc:sldMk cId="2894558898" sldId="314"/>
            <ac:spMk id="57" creationId="{0276CB47-FC1F-9FD1-5014-5340A901642C}"/>
          </ac:spMkLst>
        </pc:spChg>
        <pc:graphicFrameChg chg="del">
          <ac:chgData name="Liao Shiqi" userId="abfc7f2ca0091eab" providerId="LiveId" clId="{33654303-28E0-45B4-B15C-2730C9AE41A5}" dt="2022-10-27T01:41:56.233" v="4096" actId="478"/>
          <ac:graphicFrameMkLst>
            <pc:docMk/>
            <pc:sldMk cId="2894558898" sldId="314"/>
            <ac:graphicFrameMk id="43" creationId="{46832A8A-CDEC-5355-4D89-9EA7B0843770}"/>
          </ac:graphicFrameMkLst>
        </pc:graphicFrameChg>
        <pc:picChg chg="add del mod">
          <ac:chgData name="Liao Shiqi" userId="abfc7f2ca0091eab" providerId="LiveId" clId="{33654303-28E0-45B4-B15C-2730C9AE41A5}" dt="2022-10-27T01:47:42.827" v="4147" actId="478"/>
          <ac:picMkLst>
            <pc:docMk/>
            <pc:sldMk cId="2894558898" sldId="314"/>
            <ac:picMk id="3" creationId="{AE46385B-245E-5442-661B-D1DB5D2115E5}"/>
          </ac:picMkLst>
        </pc:picChg>
        <pc:picChg chg="add del mod modCrop">
          <ac:chgData name="Liao Shiqi" userId="abfc7f2ca0091eab" providerId="LiveId" clId="{33654303-28E0-45B4-B15C-2730C9AE41A5}" dt="2022-10-27T01:48:31.306" v="4151" actId="478"/>
          <ac:picMkLst>
            <pc:docMk/>
            <pc:sldMk cId="2894558898" sldId="314"/>
            <ac:picMk id="7" creationId="{1D843466-1150-511A-6367-F3C220D6E346}"/>
          </ac:picMkLst>
        </pc:picChg>
        <pc:picChg chg="add del mod">
          <ac:chgData name="Liao Shiqi" userId="abfc7f2ca0091eab" providerId="LiveId" clId="{33654303-28E0-45B4-B15C-2730C9AE41A5}" dt="2022-10-27T02:04:58.341" v="4214" actId="478"/>
          <ac:picMkLst>
            <pc:docMk/>
            <pc:sldMk cId="2894558898" sldId="314"/>
            <ac:picMk id="9" creationId="{16FEE5B2-3131-4314-B03D-315600C2C4F5}"/>
          </ac:picMkLst>
        </pc:picChg>
        <pc:picChg chg="add del mod">
          <ac:chgData name="Liao Shiqi" userId="abfc7f2ca0091eab" providerId="LiveId" clId="{33654303-28E0-45B4-B15C-2730C9AE41A5}" dt="2022-10-27T02:13:32.357" v="4328" actId="478"/>
          <ac:picMkLst>
            <pc:docMk/>
            <pc:sldMk cId="2894558898" sldId="314"/>
            <ac:picMk id="11" creationId="{6D2701C3-C3CF-5EB5-04E7-7A9B0A3CB0A2}"/>
          </ac:picMkLst>
        </pc:picChg>
        <pc:picChg chg="add del mod">
          <ac:chgData name="Liao Shiqi" userId="abfc7f2ca0091eab" providerId="LiveId" clId="{33654303-28E0-45B4-B15C-2730C9AE41A5}" dt="2022-10-29T13:23:10.350" v="6425" actId="1076"/>
          <ac:picMkLst>
            <pc:docMk/>
            <pc:sldMk cId="2894558898" sldId="314"/>
            <ac:picMk id="13" creationId="{D0A18C2A-8896-3312-DDA4-059718AAD536}"/>
          </ac:picMkLst>
        </pc:picChg>
        <pc:picChg chg="add del mod">
          <ac:chgData name="Liao Shiqi" userId="abfc7f2ca0091eab" providerId="LiveId" clId="{33654303-28E0-45B4-B15C-2730C9AE41A5}" dt="2022-10-27T02:18:47.008" v="4356" actId="478"/>
          <ac:picMkLst>
            <pc:docMk/>
            <pc:sldMk cId="2894558898" sldId="314"/>
            <ac:picMk id="17" creationId="{FC8BD98F-CD1B-7F0E-EBD7-D09F1E83E683}"/>
          </ac:picMkLst>
        </pc:picChg>
        <pc:picChg chg="add mod ord">
          <ac:chgData name="Liao Shiqi" userId="abfc7f2ca0091eab" providerId="LiveId" clId="{33654303-28E0-45B4-B15C-2730C9AE41A5}" dt="2022-10-29T13:21:53.811" v="6420" actId="167"/>
          <ac:picMkLst>
            <pc:docMk/>
            <pc:sldMk cId="2894558898" sldId="314"/>
            <ac:picMk id="18" creationId="{6F57C9E0-0938-4D1C-3079-4759E3121C98}"/>
          </ac:picMkLst>
        </pc:picChg>
        <pc:picChg chg="add del">
          <ac:chgData name="Liao Shiqi" userId="abfc7f2ca0091eab" providerId="LiveId" clId="{33654303-28E0-45B4-B15C-2730C9AE41A5}" dt="2022-10-27T02:21:43.681" v="4362"/>
          <ac:picMkLst>
            <pc:docMk/>
            <pc:sldMk cId="2894558898" sldId="314"/>
            <ac:picMk id="19" creationId="{85D86986-645A-826F-5CDD-BB0223449BDB}"/>
          </ac:picMkLst>
        </pc:picChg>
        <pc:picChg chg="del">
          <ac:chgData name="Liao Shiqi" userId="abfc7f2ca0091eab" providerId="LiveId" clId="{33654303-28E0-45B4-B15C-2730C9AE41A5}" dt="2022-10-27T01:42:02.008" v="4099" actId="478"/>
          <ac:picMkLst>
            <pc:docMk/>
            <pc:sldMk cId="2894558898" sldId="314"/>
            <ac:picMk id="49" creationId="{01D91F13-6374-A996-7A58-46499641A641}"/>
          </ac:picMkLst>
        </pc:picChg>
        <pc:picChg chg="del">
          <ac:chgData name="Liao Shiqi" userId="abfc7f2ca0091eab" providerId="LiveId" clId="{33654303-28E0-45B4-B15C-2730C9AE41A5}" dt="2022-10-27T01:42:00.008" v="4098" actId="478"/>
          <ac:picMkLst>
            <pc:docMk/>
            <pc:sldMk cId="2894558898" sldId="314"/>
            <ac:picMk id="51" creationId="{D6741B1C-3032-B670-DD9B-8319EDC40A67}"/>
          </ac:picMkLst>
        </pc:picChg>
        <pc:picChg chg="del">
          <ac:chgData name="Liao Shiqi" userId="abfc7f2ca0091eab" providerId="LiveId" clId="{33654303-28E0-45B4-B15C-2730C9AE41A5}" dt="2022-10-27T01:41:58.361" v="4097" actId="478"/>
          <ac:picMkLst>
            <pc:docMk/>
            <pc:sldMk cId="2894558898" sldId="314"/>
            <ac:picMk id="54" creationId="{09092F03-F165-4059-0D9A-0BCCEE95ACAC}"/>
          </ac:picMkLst>
        </pc:picChg>
      </pc:sldChg>
      <pc:sldChg chg="addSp delSp modSp add mod ord">
        <pc:chgData name="Liao Shiqi" userId="abfc7f2ca0091eab" providerId="LiveId" clId="{33654303-28E0-45B4-B15C-2730C9AE41A5}" dt="2022-10-27T13:07:18.671" v="5734" actId="1076"/>
        <pc:sldMkLst>
          <pc:docMk/>
          <pc:sldMk cId="1474100644" sldId="315"/>
        </pc:sldMkLst>
        <pc:spChg chg="mod">
          <ac:chgData name="Liao Shiqi" userId="abfc7f2ca0091eab" providerId="LiveId" clId="{33654303-28E0-45B4-B15C-2730C9AE41A5}" dt="2022-10-27T02:07:06.990" v="4318" actId="20577"/>
          <ac:spMkLst>
            <pc:docMk/>
            <pc:sldMk cId="1474100644" sldId="315"/>
            <ac:spMk id="2" creationId="{00000000-0000-0000-0000-000000000000}"/>
          </ac:spMkLst>
        </pc:spChg>
        <pc:spChg chg="add del">
          <ac:chgData name="Liao Shiqi" userId="abfc7f2ca0091eab" providerId="LiveId" clId="{33654303-28E0-45B4-B15C-2730C9AE41A5}" dt="2022-10-27T02:04:30.540" v="4191" actId="478"/>
          <ac:spMkLst>
            <pc:docMk/>
            <pc:sldMk cId="1474100644" sldId="315"/>
            <ac:spMk id="4" creationId="{00000000-0000-0000-0000-000000000000}"/>
          </ac:spMkLst>
        </pc:spChg>
        <pc:spChg chg="add del">
          <ac:chgData name="Liao Shiqi" userId="abfc7f2ca0091eab" providerId="LiveId" clId="{33654303-28E0-45B4-B15C-2730C9AE41A5}" dt="2022-10-27T02:04:30.540" v="4191" actId="478"/>
          <ac:spMkLst>
            <pc:docMk/>
            <pc:sldMk cId="1474100644" sldId="315"/>
            <ac:spMk id="5" creationId="{00000000-0000-0000-0000-000000000000}"/>
          </ac:spMkLst>
        </pc:spChg>
        <pc:spChg chg="mod">
          <ac:chgData name="Liao Shiqi" userId="abfc7f2ca0091eab" providerId="LiveId" clId="{33654303-28E0-45B4-B15C-2730C9AE41A5}" dt="2022-10-27T02:07:15.791" v="4322" actId="20577"/>
          <ac:spMkLst>
            <pc:docMk/>
            <pc:sldMk cId="1474100644" sldId="315"/>
            <ac:spMk id="6" creationId="{A5904EEC-2332-F6FE-3CD4-F86BCEB67EB9}"/>
          </ac:spMkLst>
        </pc:spChg>
        <pc:spChg chg="add del mod">
          <ac:chgData name="Liao Shiqi" userId="abfc7f2ca0091eab" providerId="LiveId" clId="{33654303-28E0-45B4-B15C-2730C9AE41A5}" dt="2022-10-27T01:46:41.300" v="4128"/>
          <ac:spMkLst>
            <pc:docMk/>
            <pc:sldMk cId="1474100644" sldId="315"/>
            <ac:spMk id="7" creationId="{29D8532E-226B-10C3-CDE0-A274218040E4}"/>
          </ac:spMkLst>
        </pc:spChg>
        <pc:graphicFrameChg chg="add del mod">
          <ac:chgData name="Liao Shiqi" userId="abfc7f2ca0091eab" providerId="LiveId" clId="{33654303-28E0-45B4-B15C-2730C9AE41A5}" dt="2022-10-27T13:07:13.302" v="5731"/>
          <ac:graphicFrameMkLst>
            <pc:docMk/>
            <pc:sldMk cId="1474100644" sldId="315"/>
            <ac:graphicFrameMk id="3" creationId="{0D1498BD-267B-DC37-6581-4FA6299ED464}"/>
          </ac:graphicFrameMkLst>
        </pc:graphicFrameChg>
        <pc:graphicFrameChg chg="add mod">
          <ac:chgData name="Liao Shiqi" userId="abfc7f2ca0091eab" providerId="LiveId" clId="{33654303-28E0-45B4-B15C-2730C9AE41A5}" dt="2022-10-27T13:07:18.671" v="5734" actId="1076"/>
          <ac:graphicFrameMkLst>
            <pc:docMk/>
            <pc:sldMk cId="1474100644" sldId="315"/>
            <ac:graphicFrameMk id="7" creationId="{B5941E30-65E3-7BD3-D77F-26ED9A2B9836}"/>
          </ac:graphicFrameMkLst>
        </pc:graphicFrameChg>
        <pc:picChg chg="del mod modCrop">
          <ac:chgData name="Liao Shiqi" userId="abfc7f2ca0091eab" providerId="LiveId" clId="{33654303-28E0-45B4-B15C-2730C9AE41A5}" dt="2022-10-27T02:04:33.472" v="4192" actId="478"/>
          <ac:picMkLst>
            <pc:docMk/>
            <pc:sldMk cId="1474100644" sldId="315"/>
            <ac:picMk id="3" creationId="{AE46385B-245E-5442-661B-D1DB5D2115E5}"/>
          </ac:picMkLst>
        </pc:picChg>
        <pc:picChg chg="add del mod">
          <ac:chgData name="Liao Shiqi" userId="abfc7f2ca0091eab" providerId="LiveId" clId="{33654303-28E0-45B4-B15C-2730C9AE41A5}" dt="2022-10-27T02:04:34.120" v="4193" actId="478"/>
          <ac:picMkLst>
            <pc:docMk/>
            <pc:sldMk cId="1474100644" sldId="315"/>
            <ac:picMk id="8" creationId="{0E3B6931-C123-7EC2-4390-541874BB7272}"/>
          </ac:picMkLst>
        </pc:picChg>
        <pc:picChg chg="add mod">
          <ac:chgData name="Liao Shiqi" userId="abfc7f2ca0091eab" providerId="LiveId" clId="{33654303-28E0-45B4-B15C-2730C9AE41A5}" dt="2022-10-27T02:05:30.537" v="4242" actId="1076"/>
          <ac:picMkLst>
            <pc:docMk/>
            <pc:sldMk cId="1474100644" sldId="315"/>
            <ac:picMk id="9" creationId="{20F4C521-C956-E34E-02B6-BE47C715CBB1}"/>
          </ac:picMkLst>
        </pc:picChg>
      </pc:sldChg>
      <pc:sldChg chg="addSp delSp modSp add mod">
        <pc:chgData name="Liao Shiqi" userId="abfc7f2ca0091eab" providerId="LiveId" clId="{33654303-28E0-45B4-B15C-2730C9AE41A5}" dt="2022-10-27T03:09:27.674" v="4671" actId="20577"/>
        <pc:sldMkLst>
          <pc:docMk/>
          <pc:sldMk cId="471946700" sldId="316"/>
        </pc:sldMkLst>
        <pc:spChg chg="add del mod">
          <ac:chgData name="Liao Shiqi" userId="abfc7f2ca0091eab" providerId="LiveId" clId="{33654303-28E0-45B4-B15C-2730C9AE41A5}" dt="2022-10-27T03:09:27.674" v="4671" actId="20577"/>
          <ac:spMkLst>
            <pc:docMk/>
            <pc:sldMk cId="471946700" sldId="316"/>
            <ac:spMk id="6" creationId="{A5904EEC-2332-F6FE-3CD4-F86BCEB67EB9}"/>
          </ac:spMkLst>
        </pc:spChg>
        <pc:spChg chg="add del mod">
          <ac:chgData name="Liao Shiqi" userId="abfc7f2ca0091eab" providerId="LiveId" clId="{33654303-28E0-45B4-B15C-2730C9AE41A5}" dt="2022-10-27T02:04:19.611" v="4189" actId="478"/>
          <ac:spMkLst>
            <pc:docMk/>
            <pc:sldMk cId="471946700" sldId="316"/>
            <ac:spMk id="9" creationId="{BE2EE900-17B9-7CC8-FFE6-5DD1948CA24C}"/>
          </ac:spMkLst>
        </pc:spChg>
        <pc:spChg chg="add mod">
          <ac:chgData name="Liao Shiqi" userId="abfc7f2ca0091eab" providerId="LiveId" clId="{33654303-28E0-45B4-B15C-2730C9AE41A5}" dt="2022-10-27T02:41:31.942" v="4387" actId="1076"/>
          <ac:spMkLst>
            <pc:docMk/>
            <pc:sldMk cId="471946700" sldId="316"/>
            <ac:spMk id="12" creationId="{1476AA1B-049B-5969-FA78-9BF85A322970}"/>
          </ac:spMkLst>
        </pc:spChg>
        <pc:picChg chg="add del">
          <ac:chgData name="Liao Shiqi" userId="abfc7f2ca0091eab" providerId="LiveId" clId="{33654303-28E0-45B4-B15C-2730C9AE41A5}" dt="2022-10-27T02:04:19.611" v="4189" actId="478"/>
          <ac:picMkLst>
            <pc:docMk/>
            <pc:sldMk cId="471946700" sldId="316"/>
            <ac:picMk id="3" creationId="{AE46385B-245E-5442-661B-D1DB5D2115E5}"/>
          </ac:picMkLst>
        </pc:picChg>
        <pc:picChg chg="add del mod modCrop">
          <ac:chgData name="Liao Shiqi" userId="abfc7f2ca0091eab" providerId="LiveId" clId="{33654303-28E0-45B4-B15C-2730C9AE41A5}" dt="2022-10-27T02:42:17.087" v="4398" actId="14100"/>
          <ac:picMkLst>
            <pc:docMk/>
            <pc:sldMk cId="471946700" sldId="316"/>
            <ac:picMk id="8" creationId="{0E3B6931-C123-7EC2-4390-541874BB7272}"/>
          </ac:picMkLst>
        </pc:picChg>
        <pc:picChg chg="add mod modCrop">
          <ac:chgData name="Liao Shiqi" userId="abfc7f2ca0091eab" providerId="LiveId" clId="{33654303-28E0-45B4-B15C-2730C9AE41A5}" dt="2022-10-27T02:43:24.245" v="4412" actId="732"/>
          <ac:picMkLst>
            <pc:docMk/>
            <pc:sldMk cId="471946700" sldId="316"/>
            <ac:picMk id="10" creationId="{9A5B63DA-2E92-AF45-ED56-51E1BD3B44DE}"/>
          </ac:picMkLst>
        </pc:picChg>
      </pc:sldChg>
      <pc:sldChg chg="addSp modSp add del mod">
        <pc:chgData name="Liao Shiqi" userId="abfc7f2ca0091eab" providerId="LiveId" clId="{33654303-28E0-45B4-B15C-2730C9AE41A5}" dt="2022-10-27T02:46:00.904" v="4429" actId="47"/>
        <pc:sldMkLst>
          <pc:docMk/>
          <pc:sldMk cId="3458810001" sldId="317"/>
        </pc:sldMkLst>
        <pc:spChg chg="mod">
          <ac:chgData name="Liao Shiqi" userId="abfc7f2ca0091eab" providerId="LiveId" clId="{33654303-28E0-45B4-B15C-2730C9AE41A5}" dt="2022-10-27T02:21:53.994" v="4373" actId="20577"/>
          <ac:spMkLst>
            <pc:docMk/>
            <pc:sldMk cId="3458810001" sldId="317"/>
            <ac:spMk id="2" creationId="{00000000-0000-0000-0000-000000000000}"/>
          </ac:spMkLst>
        </pc:spChg>
        <pc:picChg chg="add mod">
          <ac:chgData name="Liao Shiqi" userId="abfc7f2ca0091eab" providerId="LiveId" clId="{33654303-28E0-45B4-B15C-2730C9AE41A5}" dt="2022-10-27T02:45:59.429" v="4428" actId="1076"/>
          <ac:picMkLst>
            <pc:docMk/>
            <pc:sldMk cId="3458810001" sldId="317"/>
            <ac:picMk id="7" creationId="{C652CF2A-90C5-F17B-F6D8-B05D76CCA374}"/>
          </ac:picMkLst>
        </pc:picChg>
      </pc:sldChg>
      <pc:sldChg chg="addSp delSp modSp add mod">
        <pc:chgData name="Liao Shiqi" userId="abfc7f2ca0091eab" providerId="LiveId" clId="{33654303-28E0-45B4-B15C-2730C9AE41A5}" dt="2022-10-27T03:09:35.397" v="4695" actId="20577"/>
        <pc:sldMkLst>
          <pc:docMk/>
          <pc:sldMk cId="1882148817" sldId="318"/>
        </pc:sldMkLst>
        <pc:spChg chg="mod">
          <ac:chgData name="Liao Shiqi" userId="abfc7f2ca0091eab" providerId="LiveId" clId="{33654303-28E0-45B4-B15C-2730C9AE41A5}" dt="2022-10-27T02:46:12.308" v="4440" actId="20577"/>
          <ac:spMkLst>
            <pc:docMk/>
            <pc:sldMk cId="1882148817" sldId="318"/>
            <ac:spMk id="2" creationId="{00000000-0000-0000-0000-000000000000}"/>
          </ac:spMkLst>
        </pc:spChg>
        <pc:spChg chg="mod">
          <ac:chgData name="Liao Shiqi" userId="abfc7f2ca0091eab" providerId="LiveId" clId="{33654303-28E0-45B4-B15C-2730C9AE41A5}" dt="2022-10-27T03:09:35.397" v="4695" actId="20577"/>
          <ac:spMkLst>
            <pc:docMk/>
            <pc:sldMk cId="1882148817" sldId="318"/>
            <ac:spMk id="6" creationId="{A5904EEC-2332-F6FE-3CD4-F86BCEB67EB9}"/>
          </ac:spMkLst>
        </pc:spChg>
        <pc:picChg chg="del">
          <ac:chgData name="Liao Shiqi" userId="abfc7f2ca0091eab" providerId="LiveId" clId="{33654303-28E0-45B4-B15C-2730C9AE41A5}" dt="2022-10-27T02:45:52.019" v="4426" actId="478"/>
          <ac:picMkLst>
            <pc:docMk/>
            <pc:sldMk cId="1882148817" sldId="318"/>
            <ac:picMk id="3" creationId="{AE46385B-245E-5442-661B-D1DB5D2115E5}"/>
          </ac:picMkLst>
        </pc:picChg>
        <pc:picChg chg="add mod modCrop">
          <ac:chgData name="Liao Shiqi" userId="abfc7f2ca0091eab" providerId="LiveId" clId="{33654303-28E0-45B4-B15C-2730C9AE41A5}" dt="2022-10-27T02:43:15.525" v="4411" actId="14100"/>
          <ac:picMkLst>
            <pc:docMk/>
            <pc:sldMk cId="1882148817" sldId="318"/>
            <ac:picMk id="7" creationId="{31E19459-CD25-F33C-D825-09164917B5F1}"/>
          </ac:picMkLst>
        </pc:picChg>
        <pc:picChg chg="del">
          <ac:chgData name="Liao Shiqi" userId="abfc7f2ca0091eab" providerId="LiveId" clId="{33654303-28E0-45B4-B15C-2730C9AE41A5}" dt="2022-10-27T02:43:30.926" v="4413" actId="478"/>
          <ac:picMkLst>
            <pc:docMk/>
            <pc:sldMk cId="1882148817" sldId="318"/>
            <ac:picMk id="8" creationId="{0E3B6931-C123-7EC2-4390-541874BB7272}"/>
          </ac:picMkLst>
        </pc:picChg>
        <pc:picChg chg="del">
          <ac:chgData name="Liao Shiqi" userId="abfc7f2ca0091eab" providerId="LiveId" clId="{33654303-28E0-45B4-B15C-2730C9AE41A5}" dt="2022-10-27T02:42:35.629" v="4403" actId="478"/>
          <ac:picMkLst>
            <pc:docMk/>
            <pc:sldMk cId="1882148817" sldId="318"/>
            <ac:picMk id="10" creationId="{9A5B63DA-2E92-AF45-ED56-51E1BD3B44DE}"/>
          </ac:picMkLst>
        </pc:picChg>
        <pc:picChg chg="add mod modCrop">
          <ac:chgData name="Liao Shiqi" userId="abfc7f2ca0091eab" providerId="LiveId" clId="{33654303-28E0-45B4-B15C-2730C9AE41A5}" dt="2022-10-27T02:44:15.837" v="4419" actId="14100"/>
          <ac:picMkLst>
            <pc:docMk/>
            <pc:sldMk cId="1882148817" sldId="318"/>
            <ac:picMk id="11" creationId="{0780EDF5-4DA0-A8AE-9829-F8065E32598F}"/>
          </ac:picMkLst>
        </pc:picChg>
        <pc:picChg chg="add mod modCrop">
          <ac:chgData name="Liao Shiqi" userId="abfc7f2ca0091eab" providerId="LiveId" clId="{33654303-28E0-45B4-B15C-2730C9AE41A5}" dt="2022-10-27T02:45:55.280" v="4427" actId="1076"/>
          <ac:picMkLst>
            <pc:docMk/>
            <pc:sldMk cId="1882148817" sldId="318"/>
            <ac:picMk id="14" creationId="{7C5DF2F8-4D55-89E8-11A6-6C263597E38B}"/>
          </ac:picMkLst>
        </pc:picChg>
      </pc:sldChg>
      <pc:sldChg chg="addSp delSp modSp add mod">
        <pc:chgData name="Liao Shiqi" userId="abfc7f2ca0091eab" providerId="LiveId" clId="{33654303-28E0-45B4-B15C-2730C9AE41A5}" dt="2022-10-27T02:52:23.356" v="4474" actId="1076"/>
        <pc:sldMkLst>
          <pc:docMk/>
          <pc:sldMk cId="426164368" sldId="319"/>
        </pc:sldMkLst>
        <pc:spChg chg="mod">
          <ac:chgData name="Liao Shiqi" userId="abfc7f2ca0091eab" providerId="LiveId" clId="{33654303-28E0-45B4-B15C-2730C9AE41A5}" dt="2022-10-27T02:46:22.027" v="4460" actId="20577"/>
          <ac:spMkLst>
            <pc:docMk/>
            <pc:sldMk cId="426164368" sldId="319"/>
            <ac:spMk id="2" creationId="{00000000-0000-0000-0000-000000000000}"/>
          </ac:spMkLst>
        </pc:spChg>
        <pc:picChg chg="add mod">
          <ac:chgData name="Liao Shiqi" userId="abfc7f2ca0091eab" providerId="LiveId" clId="{33654303-28E0-45B4-B15C-2730C9AE41A5}" dt="2022-10-27T02:49:03.950" v="4468" actId="14100"/>
          <ac:picMkLst>
            <pc:docMk/>
            <pc:sldMk cId="426164368" sldId="319"/>
            <ac:picMk id="7" creationId="{8B5A7C1D-3160-7031-66CB-07720D33F1FD}"/>
          </ac:picMkLst>
        </pc:picChg>
        <pc:picChg chg="add mod">
          <ac:chgData name="Liao Shiqi" userId="abfc7f2ca0091eab" providerId="LiveId" clId="{33654303-28E0-45B4-B15C-2730C9AE41A5}" dt="2022-10-27T02:52:23.356" v="4474" actId="1076"/>
          <ac:picMkLst>
            <pc:docMk/>
            <pc:sldMk cId="426164368" sldId="319"/>
            <ac:picMk id="9" creationId="{E36930AF-4897-37F0-7A13-F31ACFC7B493}"/>
          </ac:picMkLst>
        </pc:picChg>
        <pc:picChg chg="del">
          <ac:chgData name="Liao Shiqi" userId="abfc7f2ca0091eab" providerId="LiveId" clId="{33654303-28E0-45B4-B15C-2730C9AE41A5}" dt="2022-10-27T02:46:29.277" v="4461" actId="478"/>
          <ac:picMkLst>
            <pc:docMk/>
            <pc:sldMk cId="426164368" sldId="319"/>
            <ac:picMk id="13" creationId="{D0A18C2A-8896-3312-DDA4-059718AAD536}"/>
          </ac:picMkLst>
        </pc:picChg>
        <pc:picChg chg="del">
          <ac:chgData name="Liao Shiqi" userId="abfc7f2ca0091eab" providerId="LiveId" clId="{33654303-28E0-45B4-B15C-2730C9AE41A5}" dt="2022-10-27T02:46:31.122" v="4462" actId="478"/>
          <ac:picMkLst>
            <pc:docMk/>
            <pc:sldMk cId="426164368" sldId="319"/>
            <ac:picMk id="18" creationId="{6F57C9E0-0938-4D1C-3079-4759E3121C98}"/>
          </ac:picMkLst>
        </pc:picChg>
      </pc:sldChg>
      <pc:sldChg chg="addSp delSp modSp add mod ord">
        <pc:chgData name="Liao Shiqi" userId="abfc7f2ca0091eab" providerId="LiveId" clId="{33654303-28E0-45B4-B15C-2730C9AE41A5}" dt="2022-10-27T03:36:57.761" v="4824"/>
        <pc:sldMkLst>
          <pc:docMk/>
          <pc:sldMk cId="1393817290" sldId="320"/>
        </pc:sldMkLst>
        <pc:spChg chg="mod">
          <ac:chgData name="Liao Shiqi" userId="abfc7f2ca0091eab" providerId="LiveId" clId="{33654303-28E0-45B4-B15C-2730C9AE41A5}" dt="2022-10-27T03:26:30.556" v="4751" actId="20577"/>
          <ac:spMkLst>
            <pc:docMk/>
            <pc:sldMk cId="1393817290" sldId="320"/>
            <ac:spMk id="2" creationId="{00000000-0000-0000-0000-000000000000}"/>
          </ac:spMkLst>
        </pc:spChg>
        <pc:spChg chg="add mod">
          <ac:chgData name="Liao Shiqi" userId="abfc7f2ca0091eab" providerId="LiveId" clId="{33654303-28E0-45B4-B15C-2730C9AE41A5}" dt="2022-10-27T03:08:04.352" v="4636" actId="20577"/>
          <ac:spMkLst>
            <pc:docMk/>
            <pc:sldMk cId="1393817290" sldId="320"/>
            <ac:spMk id="11" creationId="{9298C6D1-F6EB-232C-0E07-11616FBF9DA9}"/>
          </ac:spMkLst>
        </pc:spChg>
        <pc:spChg chg="mod">
          <ac:chgData name="Liao Shiqi" userId="abfc7f2ca0091eab" providerId="LiveId" clId="{33654303-28E0-45B4-B15C-2730C9AE41A5}" dt="2022-10-27T03:04:54.430" v="4498" actId="1076"/>
          <ac:spMkLst>
            <pc:docMk/>
            <pc:sldMk cId="1393817290" sldId="320"/>
            <ac:spMk id="12" creationId="{1476AA1B-049B-5969-FA78-9BF85A322970}"/>
          </ac:spMkLst>
        </pc:spChg>
        <pc:picChg chg="mod modCrop">
          <ac:chgData name="Liao Shiqi" userId="abfc7f2ca0091eab" providerId="LiveId" clId="{33654303-28E0-45B4-B15C-2730C9AE41A5}" dt="2022-10-27T03:08:38.664" v="4641" actId="732"/>
          <ac:picMkLst>
            <pc:docMk/>
            <pc:sldMk cId="1393817290" sldId="320"/>
            <ac:picMk id="3" creationId="{AE46385B-245E-5442-661B-D1DB5D2115E5}"/>
          </ac:picMkLst>
        </pc:picChg>
        <pc:picChg chg="add mod modCrop">
          <ac:chgData name="Liao Shiqi" userId="abfc7f2ca0091eab" providerId="LiveId" clId="{33654303-28E0-45B4-B15C-2730C9AE41A5}" dt="2022-10-27T03:05:08.463" v="4505" actId="1076"/>
          <ac:picMkLst>
            <pc:docMk/>
            <pc:sldMk cId="1393817290" sldId="320"/>
            <ac:picMk id="7" creationId="{FA2FCE5C-0367-B123-64BB-B483F37AAB59}"/>
          </ac:picMkLst>
        </pc:picChg>
        <pc:picChg chg="del">
          <ac:chgData name="Liao Shiqi" userId="abfc7f2ca0091eab" providerId="LiveId" clId="{33654303-28E0-45B4-B15C-2730C9AE41A5}" dt="2022-10-27T03:04:16.647" v="4484" actId="478"/>
          <ac:picMkLst>
            <pc:docMk/>
            <pc:sldMk cId="1393817290" sldId="320"/>
            <ac:picMk id="8" creationId="{0E3B6931-C123-7EC2-4390-541874BB7272}"/>
          </ac:picMkLst>
        </pc:picChg>
        <pc:picChg chg="add mod">
          <ac:chgData name="Liao Shiqi" userId="abfc7f2ca0091eab" providerId="LiveId" clId="{33654303-28E0-45B4-B15C-2730C9AE41A5}" dt="2022-10-27T03:07:48.172" v="4592" actId="1076"/>
          <ac:picMkLst>
            <pc:docMk/>
            <pc:sldMk cId="1393817290" sldId="320"/>
            <ac:picMk id="9" creationId="{DAF595A0-C637-9582-D01F-8DF4C4EB53CC}"/>
          </ac:picMkLst>
        </pc:picChg>
        <pc:picChg chg="del">
          <ac:chgData name="Liao Shiqi" userId="abfc7f2ca0091eab" providerId="LiveId" clId="{33654303-28E0-45B4-B15C-2730C9AE41A5}" dt="2022-10-27T03:03:54.256" v="4476" actId="478"/>
          <ac:picMkLst>
            <pc:docMk/>
            <pc:sldMk cId="1393817290" sldId="320"/>
            <ac:picMk id="10" creationId="{9A5B63DA-2E92-AF45-ED56-51E1BD3B44DE}"/>
          </ac:picMkLst>
        </pc:picChg>
        <pc:picChg chg="add mod">
          <ac:chgData name="Liao Shiqi" userId="abfc7f2ca0091eab" providerId="LiveId" clId="{33654303-28E0-45B4-B15C-2730C9AE41A5}" dt="2022-10-27T03:09:07.365" v="4648" actId="1076"/>
          <ac:picMkLst>
            <pc:docMk/>
            <pc:sldMk cId="1393817290" sldId="320"/>
            <ac:picMk id="13" creationId="{0CE55B21-B536-EE46-6BBF-5436AD7ADFAF}"/>
          </ac:picMkLst>
        </pc:picChg>
      </pc:sldChg>
      <pc:sldChg chg="addSp delSp modSp add mod ord">
        <pc:chgData name="Liao Shiqi" userId="abfc7f2ca0091eab" providerId="LiveId" clId="{33654303-28E0-45B4-B15C-2730C9AE41A5}" dt="2022-10-27T03:37:02.475" v="4826"/>
        <pc:sldMkLst>
          <pc:docMk/>
          <pc:sldMk cId="1828126621" sldId="321"/>
        </pc:sldMkLst>
        <pc:spChg chg="mod">
          <ac:chgData name="Liao Shiqi" userId="abfc7f2ca0091eab" providerId="LiveId" clId="{33654303-28E0-45B4-B15C-2730C9AE41A5}" dt="2022-10-27T03:26:39.227" v="4753"/>
          <ac:spMkLst>
            <pc:docMk/>
            <pc:sldMk cId="1828126621" sldId="321"/>
            <ac:spMk id="2" creationId="{00000000-0000-0000-0000-000000000000}"/>
          </ac:spMkLst>
        </pc:spChg>
        <pc:picChg chg="add mod">
          <ac:chgData name="Liao Shiqi" userId="abfc7f2ca0091eab" providerId="LiveId" clId="{33654303-28E0-45B4-B15C-2730C9AE41A5}" dt="2022-10-27T03:22:07.304" v="4704" actId="14100"/>
          <ac:picMkLst>
            <pc:docMk/>
            <pc:sldMk cId="1828126621" sldId="321"/>
            <ac:picMk id="3" creationId="{58E2AD74-6824-F50F-01B2-126152252074}"/>
          </ac:picMkLst>
        </pc:picChg>
        <pc:picChg chg="add del">
          <ac:chgData name="Liao Shiqi" userId="abfc7f2ca0091eab" providerId="LiveId" clId="{33654303-28E0-45B4-B15C-2730C9AE41A5}" dt="2022-10-27T03:25:39.494" v="4739" actId="478"/>
          <ac:picMkLst>
            <pc:docMk/>
            <pc:sldMk cId="1828126621" sldId="321"/>
            <ac:picMk id="7" creationId="{5AAE541F-EBBF-B24D-C8FD-CE00C85934FF}"/>
          </ac:picMkLst>
        </pc:picChg>
        <pc:picChg chg="add del mod">
          <ac:chgData name="Liao Shiqi" userId="abfc7f2ca0091eab" providerId="LiveId" clId="{33654303-28E0-45B4-B15C-2730C9AE41A5}" dt="2022-10-27T03:25:47.798" v="4741" actId="21"/>
          <ac:picMkLst>
            <pc:docMk/>
            <pc:sldMk cId="1828126621" sldId="321"/>
            <ac:picMk id="8" creationId="{A19C1893-73D4-41CB-73FD-B236A3AC5181}"/>
          </ac:picMkLst>
        </pc:picChg>
        <pc:picChg chg="add del mod">
          <ac:chgData name="Liao Shiqi" userId="abfc7f2ca0091eab" providerId="LiveId" clId="{33654303-28E0-45B4-B15C-2730C9AE41A5}" dt="2022-10-27T03:25:56.996" v="4744" actId="478"/>
          <ac:picMkLst>
            <pc:docMk/>
            <pc:sldMk cId="1828126621" sldId="321"/>
            <ac:picMk id="9" creationId="{9472FDD4-8341-AF30-C0C1-B53E7A93EE06}"/>
          </ac:picMkLst>
        </pc:picChg>
        <pc:picChg chg="del">
          <ac:chgData name="Liao Shiqi" userId="abfc7f2ca0091eab" providerId="LiveId" clId="{33654303-28E0-45B4-B15C-2730C9AE41A5}" dt="2022-10-27T03:09:44.380" v="4696" actId="478"/>
          <ac:picMkLst>
            <pc:docMk/>
            <pc:sldMk cId="1828126621" sldId="321"/>
            <ac:picMk id="13" creationId="{D0A18C2A-8896-3312-DDA4-059718AAD536}"/>
          </ac:picMkLst>
        </pc:picChg>
        <pc:picChg chg="del">
          <ac:chgData name="Liao Shiqi" userId="abfc7f2ca0091eab" providerId="LiveId" clId="{33654303-28E0-45B4-B15C-2730C9AE41A5}" dt="2022-10-27T03:09:46.198" v="4697" actId="478"/>
          <ac:picMkLst>
            <pc:docMk/>
            <pc:sldMk cId="1828126621" sldId="321"/>
            <ac:picMk id="18" creationId="{6F57C9E0-0938-4D1C-3079-4759E3121C98}"/>
          </ac:picMkLst>
        </pc:picChg>
      </pc:sldChg>
      <pc:sldChg chg="addSp delSp modSp add mod">
        <pc:chgData name="Liao Shiqi" userId="abfc7f2ca0091eab" providerId="LiveId" clId="{33654303-28E0-45B4-B15C-2730C9AE41A5}" dt="2022-10-27T03:40:03.557" v="4972" actId="20577"/>
        <pc:sldMkLst>
          <pc:docMk/>
          <pc:sldMk cId="2054479242" sldId="322"/>
        </pc:sldMkLst>
        <pc:spChg chg="mod">
          <ac:chgData name="Liao Shiqi" userId="abfc7f2ca0091eab" providerId="LiveId" clId="{33654303-28E0-45B4-B15C-2730C9AE41A5}" dt="2022-10-27T03:23:16.533" v="4719" actId="20577"/>
          <ac:spMkLst>
            <pc:docMk/>
            <pc:sldMk cId="2054479242" sldId="322"/>
            <ac:spMk id="2" creationId="{00000000-0000-0000-0000-000000000000}"/>
          </ac:spMkLst>
        </pc:spChg>
        <pc:spChg chg="del">
          <ac:chgData name="Liao Shiqi" userId="abfc7f2ca0091eab" providerId="LiveId" clId="{33654303-28E0-45B4-B15C-2730C9AE41A5}" dt="2022-10-27T03:23:19.722" v="4720" actId="478"/>
          <ac:spMkLst>
            <pc:docMk/>
            <pc:sldMk cId="2054479242" sldId="322"/>
            <ac:spMk id="6" creationId="{A5904EEC-2332-F6FE-3CD4-F86BCEB67EB9}"/>
          </ac:spMkLst>
        </pc:spChg>
        <pc:spChg chg="add mod">
          <ac:chgData name="Liao Shiqi" userId="abfc7f2ca0091eab" providerId="LiveId" clId="{33654303-28E0-45B4-B15C-2730C9AE41A5}" dt="2022-10-27T03:40:03.557" v="4972" actId="20577"/>
          <ac:spMkLst>
            <pc:docMk/>
            <pc:sldMk cId="2054479242" sldId="322"/>
            <ac:spMk id="9" creationId="{08A3046F-BFE2-1F54-C6AF-425723B6D491}"/>
          </ac:spMkLst>
        </pc:spChg>
        <pc:picChg chg="del">
          <ac:chgData name="Liao Shiqi" userId="abfc7f2ca0091eab" providerId="LiveId" clId="{33654303-28E0-45B4-B15C-2730C9AE41A5}" dt="2022-10-27T03:23:13.698" v="4718" actId="478"/>
          <ac:picMkLst>
            <pc:docMk/>
            <pc:sldMk cId="2054479242" sldId="322"/>
            <ac:picMk id="3" creationId="{58E2AD74-6824-F50F-01B2-126152252074}"/>
          </ac:picMkLst>
        </pc:picChg>
        <pc:picChg chg="del">
          <ac:chgData name="Liao Shiqi" userId="abfc7f2ca0091eab" providerId="LiveId" clId="{33654303-28E0-45B4-B15C-2730C9AE41A5}" dt="2022-10-27T03:22:40.971" v="4707" actId="478"/>
          <ac:picMkLst>
            <pc:docMk/>
            <pc:sldMk cId="2054479242" sldId="322"/>
            <ac:picMk id="7" creationId="{5AAE541F-EBBF-B24D-C8FD-CE00C85934FF}"/>
          </ac:picMkLst>
        </pc:picChg>
      </pc:sldChg>
      <pc:sldChg chg="addSp delSp modSp add mod ord">
        <pc:chgData name="Liao Shiqi" userId="abfc7f2ca0091eab" providerId="LiveId" clId="{33654303-28E0-45B4-B15C-2730C9AE41A5}" dt="2022-10-27T03:37:07.554" v="4828"/>
        <pc:sldMkLst>
          <pc:docMk/>
          <pc:sldMk cId="14178567" sldId="323"/>
        </pc:sldMkLst>
        <pc:spChg chg="mod">
          <ac:chgData name="Liao Shiqi" userId="abfc7f2ca0091eab" providerId="LiveId" clId="{33654303-28E0-45B4-B15C-2730C9AE41A5}" dt="2022-10-27T03:26:50.654" v="4757" actId="108"/>
          <ac:spMkLst>
            <pc:docMk/>
            <pc:sldMk cId="14178567" sldId="323"/>
            <ac:spMk id="2" creationId="{00000000-0000-0000-0000-000000000000}"/>
          </ac:spMkLst>
        </pc:spChg>
        <pc:spChg chg="del mod">
          <ac:chgData name="Liao Shiqi" userId="abfc7f2ca0091eab" providerId="LiveId" clId="{33654303-28E0-45B4-B15C-2730C9AE41A5}" dt="2022-10-27T03:26:55.207" v="4758" actId="478"/>
          <ac:spMkLst>
            <pc:docMk/>
            <pc:sldMk cId="14178567" sldId="323"/>
            <ac:spMk id="6" creationId="{A5904EEC-2332-F6FE-3CD4-F86BCEB67EB9}"/>
          </ac:spMkLst>
        </pc:spChg>
        <pc:spChg chg="add mod">
          <ac:chgData name="Liao Shiqi" userId="abfc7f2ca0091eab" providerId="LiveId" clId="{33654303-28E0-45B4-B15C-2730C9AE41A5}" dt="2022-10-27T03:27:50.091" v="4781" actId="20577"/>
          <ac:spMkLst>
            <pc:docMk/>
            <pc:sldMk cId="14178567" sldId="323"/>
            <ac:spMk id="7" creationId="{95ECAC86-CDB3-B9EF-8ECA-7202C4C43CDB}"/>
          </ac:spMkLst>
        </pc:spChg>
        <pc:spChg chg="add del mod">
          <ac:chgData name="Liao Shiqi" userId="abfc7f2ca0091eab" providerId="LiveId" clId="{33654303-28E0-45B4-B15C-2730C9AE41A5}" dt="2022-10-27T03:28:45.554" v="4814" actId="478"/>
          <ac:spMkLst>
            <pc:docMk/>
            <pc:sldMk cId="14178567" sldId="323"/>
            <ac:spMk id="8" creationId="{E34F1706-BBC3-7B78-B7BA-0455FD4F1A22}"/>
          </ac:spMkLst>
        </pc:spChg>
        <pc:spChg chg="add mod">
          <ac:chgData name="Liao Shiqi" userId="abfc7f2ca0091eab" providerId="LiveId" clId="{33654303-28E0-45B4-B15C-2730C9AE41A5}" dt="2022-10-27T03:28:41.386" v="4812" actId="1076"/>
          <ac:spMkLst>
            <pc:docMk/>
            <pc:sldMk cId="14178567" sldId="323"/>
            <ac:spMk id="10" creationId="{A9C07C11-E70A-9E1B-6178-903B93CEFF9C}"/>
          </ac:spMkLst>
        </pc:spChg>
        <pc:spChg chg="add mod">
          <ac:chgData name="Liao Shiqi" userId="abfc7f2ca0091eab" providerId="LiveId" clId="{33654303-28E0-45B4-B15C-2730C9AE41A5}" dt="2022-10-27T03:27:56.258" v="4786" actId="20577"/>
          <ac:spMkLst>
            <pc:docMk/>
            <pc:sldMk cId="14178567" sldId="323"/>
            <ac:spMk id="11" creationId="{773220DD-7578-4797-5789-97D2B2D0F601}"/>
          </ac:spMkLst>
        </pc:spChg>
        <pc:spChg chg="add mod">
          <ac:chgData name="Liao Shiqi" userId="abfc7f2ca0091eab" providerId="LiveId" clId="{33654303-28E0-45B4-B15C-2730C9AE41A5}" dt="2022-10-27T03:28:53.603" v="4817" actId="20577"/>
          <ac:spMkLst>
            <pc:docMk/>
            <pc:sldMk cId="14178567" sldId="323"/>
            <ac:spMk id="12" creationId="{AE6677F8-1985-BD9C-97AE-2FD8282C4C39}"/>
          </ac:spMkLst>
        </pc:spChg>
        <pc:spChg chg="add mod">
          <ac:chgData name="Liao Shiqi" userId="abfc7f2ca0091eab" providerId="LiveId" clId="{33654303-28E0-45B4-B15C-2730C9AE41A5}" dt="2022-10-27T03:29:17.248" v="4822" actId="20577"/>
          <ac:spMkLst>
            <pc:docMk/>
            <pc:sldMk cId="14178567" sldId="323"/>
            <ac:spMk id="13" creationId="{B3B406EA-B4C6-C0CF-8082-069606854B0A}"/>
          </ac:spMkLst>
        </pc:spChg>
        <pc:picChg chg="del">
          <ac:chgData name="Liao Shiqi" userId="abfc7f2ca0091eab" providerId="LiveId" clId="{33654303-28E0-45B4-B15C-2730C9AE41A5}" dt="2022-10-27T03:26:12.438" v="4747" actId="478"/>
          <ac:picMkLst>
            <pc:docMk/>
            <pc:sldMk cId="14178567" sldId="323"/>
            <ac:picMk id="3" creationId="{58E2AD74-6824-F50F-01B2-126152252074}"/>
          </ac:picMkLst>
        </pc:picChg>
        <pc:picChg chg="mod">
          <ac:chgData name="Liao Shiqi" userId="abfc7f2ca0091eab" providerId="LiveId" clId="{33654303-28E0-45B4-B15C-2730C9AE41A5}" dt="2022-10-27T03:28:32.200" v="4806" actId="1076"/>
          <ac:picMkLst>
            <pc:docMk/>
            <pc:sldMk cId="14178567" sldId="323"/>
            <ac:picMk id="9" creationId="{9472FDD4-8341-AF30-C0C1-B53E7A93EE06}"/>
          </ac:picMkLst>
        </pc:picChg>
      </pc:sldChg>
      <pc:sldChg chg="modSp add mod ord">
        <pc:chgData name="Liao Shiqi" userId="abfc7f2ca0091eab" providerId="LiveId" clId="{33654303-28E0-45B4-B15C-2730C9AE41A5}" dt="2022-12-06T17:10:05.638" v="6821"/>
        <pc:sldMkLst>
          <pc:docMk/>
          <pc:sldMk cId="3445517747" sldId="324"/>
        </pc:sldMkLst>
        <pc:spChg chg="mod">
          <ac:chgData name="Liao Shiqi" userId="abfc7f2ca0091eab" providerId="LiveId" clId="{33654303-28E0-45B4-B15C-2730C9AE41A5}" dt="2022-10-27T03:38:35.773" v="4902" actId="20577"/>
          <ac:spMkLst>
            <pc:docMk/>
            <pc:sldMk cId="3445517747" sldId="324"/>
            <ac:spMk id="2" creationId="{00000000-0000-0000-0000-000000000000}"/>
          </ac:spMkLst>
        </pc:spChg>
        <pc:spChg chg="mod">
          <ac:chgData name="Liao Shiqi" userId="abfc7f2ca0091eab" providerId="LiveId" clId="{33654303-28E0-45B4-B15C-2730C9AE41A5}" dt="2022-10-27T03:45:22.636" v="5437" actId="20577"/>
          <ac:spMkLst>
            <pc:docMk/>
            <pc:sldMk cId="3445517747" sldId="324"/>
            <ac:spMk id="9" creationId="{08A3046F-BFE2-1F54-C6AF-425723B6D491}"/>
          </ac:spMkLst>
        </pc:spChg>
      </pc:sldChg>
      <pc:sldChg chg="add">
        <pc:chgData name="Liao Shiqi" userId="abfc7f2ca0091eab" providerId="LiveId" clId="{33654303-28E0-45B4-B15C-2730C9AE41A5}" dt="2022-10-27T12:47:29.318" v="5475"/>
        <pc:sldMkLst>
          <pc:docMk/>
          <pc:sldMk cId="2410941908" sldId="325"/>
        </pc:sldMkLst>
      </pc:sldChg>
      <pc:sldChg chg="add">
        <pc:chgData name="Liao Shiqi" userId="abfc7f2ca0091eab" providerId="LiveId" clId="{33654303-28E0-45B4-B15C-2730C9AE41A5}" dt="2022-10-27T12:47:29.318" v="5475"/>
        <pc:sldMkLst>
          <pc:docMk/>
          <pc:sldMk cId="2249888892" sldId="326"/>
        </pc:sldMkLst>
      </pc:sldChg>
      <pc:sldChg chg="add">
        <pc:chgData name="Liao Shiqi" userId="abfc7f2ca0091eab" providerId="LiveId" clId="{33654303-28E0-45B4-B15C-2730C9AE41A5}" dt="2022-10-27T12:47:29.318" v="5475"/>
        <pc:sldMkLst>
          <pc:docMk/>
          <pc:sldMk cId="3638223888" sldId="327"/>
        </pc:sldMkLst>
      </pc:sldChg>
      <pc:sldChg chg="add">
        <pc:chgData name="Liao Shiqi" userId="abfc7f2ca0091eab" providerId="LiveId" clId="{33654303-28E0-45B4-B15C-2730C9AE41A5}" dt="2022-10-27T12:47:29.318" v="5475"/>
        <pc:sldMkLst>
          <pc:docMk/>
          <pc:sldMk cId="693205834" sldId="328"/>
        </pc:sldMkLst>
      </pc:sldChg>
      <pc:sldChg chg="add">
        <pc:chgData name="Liao Shiqi" userId="abfc7f2ca0091eab" providerId="LiveId" clId="{33654303-28E0-45B4-B15C-2730C9AE41A5}" dt="2022-10-27T12:47:29.318" v="5475"/>
        <pc:sldMkLst>
          <pc:docMk/>
          <pc:sldMk cId="2431876439" sldId="329"/>
        </pc:sldMkLst>
      </pc:sldChg>
      <pc:sldChg chg="add">
        <pc:chgData name="Liao Shiqi" userId="abfc7f2ca0091eab" providerId="LiveId" clId="{33654303-28E0-45B4-B15C-2730C9AE41A5}" dt="2022-10-27T12:47:29.318" v="5475"/>
        <pc:sldMkLst>
          <pc:docMk/>
          <pc:sldMk cId="2010615590" sldId="330"/>
        </pc:sldMkLst>
      </pc:sldChg>
      <pc:sldChg chg="modNotesTx">
        <pc:chgData name="Liao Shiqi" userId="abfc7f2ca0091eab" providerId="LiveId" clId="{33654303-28E0-45B4-B15C-2730C9AE41A5}" dt="2022-12-06T10:28:18.584" v="6664" actId="20577"/>
        <pc:sldMkLst>
          <pc:docMk/>
          <pc:sldMk cId="4040711667" sldId="334"/>
        </pc:sldMkLst>
      </pc:sldChg>
      <pc:sldChg chg="ord">
        <pc:chgData name="Liao Shiqi" userId="abfc7f2ca0091eab" providerId="LiveId" clId="{33654303-28E0-45B4-B15C-2730C9AE41A5}" dt="2022-12-06T09:03:08.940" v="6601"/>
        <pc:sldMkLst>
          <pc:docMk/>
          <pc:sldMk cId="1745372959" sldId="335"/>
        </pc:sldMkLst>
      </pc:sldChg>
      <pc:sldChg chg="modNotesTx">
        <pc:chgData name="Liao Shiqi" userId="abfc7f2ca0091eab" providerId="LiveId" clId="{33654303-28E0-45B4-B15C-2730C9AE41A5}" dt="2022-12-06T10:58:16.322" v="6817" actId="20577"/>
        <pc:sldMkLst>
          <pc:docMk/>
          <pc:sldMk cId="1024063994" sldId="357"/>
        </pc:sldMkLst>
      </pc:sldChg>
      <pc:sldChg chg="modNotesTx">
        <pc:chgData name="Liao Shiqi" userId="abfc7f2ca0091eab" providerId="LiveId" clId="{33654303-28E0-45B4-B15C-2730C9AE41A5}" dt="2022-12-06T10:51:45.293" v="6807" actId="20577"/>
        <pc:sldMkLst>
          <pc:docMk/>
          <pc:sldMk cId="3356336547" sldId="358"/>
        </pc:sldMkLst>
      </pc:sldChg>
      <pc:sldChg chg="add">
        <pc:chgData name="Liao Shiqi" userId="abfc7f2ca0091eab" providerId="LiveId" clId="{33654303-28E0-45B4-B15C-2730C9AE41A5}" dt="2022-12-06T08:35:07.267" v="6449"/>
        <pc:sldMkLst>
          <pc:docMk/>
          <pc:sldMk cId="2942814289" sldId="363"/>
        </pc:sldMkLst>
      </pc:sldChg>
      <pc:sldMasterChg chg="del delSldLayout">
        <pc:chgData name="Liao Shiqi" userId="abfc7f2ca0091eab" providerId="LiveId" clId="{33654303-28E0-45B4-B15C-2730C9AE41A5}" dt="2022-10-26T19:29:40.260" v="1181" actId="47"/>
        <pc:sldMasterMkLst>
          <pc:docMk/>
          <pc:sldMasterMk cId="1746523836" sldId="2147483704"/>
        </pc:sldMasterMkLst>
        <pc:sldLayoutChg chg="del">
          <pc:chgData name="Liao Shiqi" userId="abfc7f2ca0091eab" providerId="LiveId" clId="{33654303-28E0-45B4-B15C-2730C9AE41A5}" dt="2022-10-26T19:29:40.260" v="1181" actId="47"/>
          <pc:sldLayoutMkLst>
            <pc:docMk/>
            <pc:sldMasterMk cId="1746523836" sldId="2147483704"/>
            <pc:sldLayoutMk cId="3383095973" sldId="2147483705"/>
          </pc:sldLayoutMkLst>
        </pc:sldLayoutChg>
        <pc:sldLayoutChg chg="del">
          <pc:chgData name="Liao Shiqi" userId="abfc7f2ca0091eab" providerId="LiveId" clId="{33654303-28E0-45B4-B15C-2730C9AE41A5}" dt="2022-10-26T19:29:40.260" v="1181" actId="47"/>
          <pc:sldLayoutMkLst>
            <pc:docMk/>
            <pc:sldMasterMk cId="1746523836" sldId="2147483704"/>
            <pc:sldLayoutMk cId="1718249105" sldId="2147483706"/>
          </pc:sldLayoutMkLst>
        </pc:sldLayoutChg>
        <pc:sldLayoutChg chg="del">
          <pc:chgData name="Liao Shiqi" userId="abfc7f2ca0091eab" providerId="LiveId" clId="{33654303-28E0-45B4-B15C-2730C9AE41A5}" dt="2022-10-26T19:29:40.260" v="1181" actId="47"/>
          <pc:sldLayoutMkLst>
            <pc:docMk/>
            <pc:sldMasterMk cId="1746523836" sldId="2147483704"/>
            <pc:sldLayoutMk cId="1090496764" sldId="2147483707"/>
          </pc:sldLayoutMkLst>
        </pc:sldLayoutChg>
        <pc:sldLayoutChg chg="del">
          <pc:chgData name="Liao Shiqi" userId="abfc7f2ca0091eab" providerId="LiveId" clId="{33654303-28E0-45B4-B15C-2730C9AE41A5}" dt="2022-10-26T19:29:40.260" v="1181" actId="47"/>
          <pc:sldLayoutMkLst>
            <pc:docMk/>
            <pc:sldMasterMk cId="1746523836" sldId="2147483704"/>
            <pc:sldLayoutMk cId="595132614" sldId="2147483708"/>
          </pc:sldLayoutMkLst>
        </pc:sldLayoutChg>
        <pc:sldLayoutChg chg="del">
          <pc:chgData name="Liao Shiqi" userId="abfc7f2ca0091eab" providerId="LiveId" clId="{33654303-28E0-45B4-B15C-2730C9AE41A5}" dt="2022-10-26T19:29:40.260" v="1181" actId="47"/>
          <pc:sldLayoutMkLst>
            <pc:docMk/>
            <pc:sldMasterMk cId="1746523836" sldId="2147483704"/>
            <pc:sldLayoutMk cId="1197497994" sldId="2147483709"/>
          </pc:sldLayoutMkLst>
        </pc:sldLayoutChg>
        <pc:sldLayoutChg chg="del">
          <pc:chgData name="Liao Shiqi" userId="abfc7f2ca0091eab" providerId="LiveId" clId="{33654303-28E0-45B4-B15C-2730C9AE41A5}" dt="2022-10-26T19:29:40.260" v="1181" actId="47"/>
          <pc:sldLayoutMkLst>
            <pc:docMk/>
            <pc:sldMasterMk cId="1746523836" sldId="2147483704"/>
            <pc:sldLayoutMk cId="3364404979" sldId="2147483710"/>
          </pc:sldLayoutMkLst>
        </pc:sldLayoutChg>
        <pc:sldLayoutChg chg="del">
          <pc:chgData name="Liao Shiqi" userId="abfc7f2ca0091eab" providerId="LiveId" clId="{33654303-28E0-45B4-B15C-2730C9AE41A5}" dt="2022-10-26T19:29:40.260" v="1181" actId="47"/>
          <pc:sldLayoutMkLst>
            <pc:docMk/>
            <pc:sldMasterMk cId="1746523836" sldId="2147483704"/>
            <pc:sldLayoutMk cId="1590015533" sldId="2147483711"/>
          </pc:sldLayoutMkLst>
        </pc:sldLayoutChg>
        <pc:sldLayoutChg chg="del">
          <pc:chgData name="Liao Shiqi" userId="abfc7f2ca0091eab" providerId="LiveId" clId="{33654303-28E0-45B4-B15C-2730C9AE41A5}" dt="2022-10-26T19:29:40.260" v="1181" actId="47"/>
          <pc:sldLayoutMkLst>
            <pc:docMk/>
            <pc:sldMasterMk cId="1746523836" sldId="2147483704"/>
            <pc:sldLayoutMk cId="2212752679" sldId="2147483712"/>
          </pc:sldLayoutMkLst>
        </pc:sldLayoutChg>
        <pc:sldLayoutChg chg="del">
          <pc:chgData name="Liao Shiqi" userId="abfc7f2ca0091eab" providerId="LiveId" clId="{33654303-28E0-45B4-B15C-2730C9AE41A5}" dt="2022-10-26T19:29:40.260" v="1181" actId="47"/>
          <pc:sldLayoutMkLst>
            <pc:docMk/>
            <pc:sldMasterMk cId="1746523836" sldId="2147483704"/>
            <pc:sldLayoutMk cId="2903100729" sldId="2147483713"/>
          </pc:sldLayoutMkLst>
        </pc:sldLayoutChg>
        <pc:sldLayoutChg chg="del">
          <pc:chgData name="Liao Shiqi" userId="abfc7f2ca0091eab" providerId="LiveId" clId="{33654303-28E0-45B4-B15C-2730C9AE41A5}" dt="2022-10-26T19:29:40.260" v="1181" actId="47"/>
          <pc:sldLayoutMkLst>
            <pc:docMk/>
            <pc:sldMasterMk cId="1746523836" sldId="2147483704"/>
            <pc:sldLayoutMk cId="1820590030" sldId="2147483714"/>
          </pc:sldLayoutMkLst>
        </pc:sldLayoutChg>
        <pc:sldLayoutChg chg="del">
          <pc:chgData name="Liao Shiqi" userId="abfc7f2ca0091eab" providerId="LiveId" clId="{33654303-28E0-45B4-B15C-2730C9AE41A5}" dt="2022-10-26T19:29:40.260" v="1181" actId="47"/>
          <pc:sldLayoutMkLst>
            <pc:docMk/>
            <pc:sldMasterMk cId="1746523836" sldId="2147483704"/>
            <pc:sldLayoutMk cId="1640716150" sldId="2147483715"/>
          </pc:sldLayoutMkLst>
        </pc:sldLayoutChg>
      </pc:sldMasterChg>
    </pc:docChg>
  </pc:docChgLst>
  <pc:docChgLst>
    <pc:chgData name="Liao Shiqi" userId="abfc7f2ca0091eab" providerId="LiveId" clId="{9F4F7C8F-A539-4DCB-B0FB-271E2EDD3FDA}"/>
    <pc:docChg chg="undo custSel addSld delSld modSld sldOrd">
      <pc:chgData name="Liao Shiqi" userId="abfc7f2ca0091eab" providerId="LiveId" clId="{9F4F7C8F-A539-4DCB-B0FB-271E2EDD3FDA}" dt="2022-12-07T12:17:40.882" v="4410" actId="20577"/>
      <pc:docMkLst>
        <pc:docMk/>
      </pc:docMkLst>
      <pc:sldChg chg="modNotesTx">
        <pc:chgData name="Liao Shiqi" userId="abfc7f2ca0091eab" providerId="LiveId" clId="{9F4F7C8F-A539-4DCB-B0FB-271E2EDD3FDA}" dt="2022-12-07T12:01:17.409" v="3108"/>
        <pc:sldMkLst>
          <pc:docMk/>
          <pc:sldMk cId="2940329875" sldId="256"/>
        </pc:sldMkLst>
      </pc:sldChg>
      <pc:sldChg chg="modNotesTx">
        <pc:chgData name="Liao Shiqi" userId="abfc7f2ca0091eab" providerId="LiveId" clId="{9F4F7C8F-A539-4DCB-B0FB-271E2EDD3FDA}" dt="2022-12-07T12:01:33.664" v="3110" actId="20577"/>
        <pc:sldMkLst>
          <pc:docMk/>
          <pc:sldMk cId="2244778453" sldId="282"/>
        </pc:sldMkLst>
      </pc:sldChg>
      <pc:sldChg chg="modSp mod ord modNotesTx">
        <pc:chgData name="Liao Shiqi" userId="abfc7f2ca0091eab" providerId="LiveId" clId="{9F4F7C8F-A539-4DCB-B0FB-271E2EDD3FDA}" dt="2022-12-06T18:37:22.933" v="305" actId="20577"/>
        <pc:sldMkLst>
          <pc:docMk/>
          <pc:sldMk cId="3728172442" sldId="283"/>
        </pc:sldMkLst>
        <pc:spChg chg="mod">
          <ac:chgData name="Liao Shiqi" userId="abfc7f2ca0091eab" providerId="LiveId" clId="{9F4F7C8F-A539-4DCB-B0FB-271E2EDD3FDA}" dt="2022-12-06T18:33:27.929" v="301" actId="255"/>
          <ac:spMkLst>
            <pc:docMk/>
            <pc:sldMk cId="3728172442" sldId="283"/>
            <ac:spMk id="3" creationId="{00000000-0000-0000-0000-000000000000}"/>
          </ac:spMkLst>
        </pc:spChg>
      </pc:sldChg>
      <pc:sldChg chg="addSp delSp modSp mod">
        <pc:chgData name="Liao Shiqi" userId="abfc7f2ca0091eab" providerId="LiveId" clId="{9F4F7C8F-A539-4DCB-B0FB-271E2EDD3FDA}" dt="2022-12-06T20:33:41.853" v="776" actId="20577"/>
        <pc:sldMkLst>
          <pc:docMk/>
          <pc:sldMk cId="3293745424" sldId="300"/>
        </pc:sldMkLst>
        <pc:spChg chg="mod">
          <ac:chgData name="Liao Shiqi" userId="abfc7f2ca0091eab" providerId="LiveId" clId="{9F4F7C8F-A539-4DCB-B0FB-271E2EDD3FDA}" dt="2022-12-06T20:33:41.853" v="776" actId="20577"/>
          <ac:spMkLst>
            <pc:docMk/>
            <pc:sldMk cId="3293745424" sldId="300"/>
            <ac:spMk id="3" creationId="{00000000-0000-0000-0000-000000000000}"/>
          </ac:spMkLst>
        </pc:spChg>
        <pc:spChg chg="add del">
          <ac:chgData name="Liao Shiqi" userId="abfc7f2ca0091eab" providerId="LiveId" clId="{9F4F7C8F-A539-4DCB-B0FB-271E2EDD3FDA}" dt="2022-12-06T20:27:32.616" v="530" actId="478"/>
          <ac:spMkLst>
            <pc:docMk/>
            <pc:sldMk cId="3293745424" sldId="300"/>
            <ac:spMk id="6" creationId="{579F4CC8-6EAE-FD78-2AFD-9CB4F2DA810C}"/>
          </ac:spMkLst>
        </pc:spChg>
        <pc:spChg chg="add del">
          <ac:chgData name="Liao Shiqi" userId="abfc7f2ca0091eab" providerId="LiveId" clId="{9F4F7C8F-A539-4DCB-B0FB-271E2EDD3FDA}" dt="2022-12-06T17:58:46.284" v="18" actId="478"/>
          <ac:spMkLst>
            <pc:docMk/>
            <pc:sldMk cId="3293745424" sldId="300"/>
            <ac:spMk id="8" creationId="{881CEBA3-9ACB-AE6F-5717-5C788CECBEE9}"/>
          </ac:spMkLst>
        </pc:spChg>
        <pc:spChg chg="del mod">
          <ac:chgData name="Liao Shiqi" userId="abfc7f2ca0091eab" providerId="LiveId" clId="{9F4F7C8F-A539-4DCB-B0FB-271E2EDD3FDA}" dt="2022-12-06T20:27:32.616" v="530" actId="478"/>
          <ac:spMkLst>
            <pc:docMk/>
            <pc:sldMk cId="3293745424" sldId="300"/>
            <ac:spMk id="9" creationId="{A936FBC9-0F8B-7D24-10B7-99D674F367F4}"/>
          </ac:spMkLst>
        </pc:spChg>
        <pc:graphicFrameChg chg="add del mod">
          <ac:chgData name="Liao Shiqi" userId="abfc7f2ca0091eab" providerId="LiveId" clId="{9F4F7C8F-A539-4DCB-B0FB-271E2EDD3FDA}" dt="2022-12-06T17:57:29.382" v="6"/>
          <ac:graphicFrameMkLst>
            <pc:docMk/>
            <pc:sldMk cId="3293745424" sldId="300"/>
            <ac:graphicFrameMk id="7" creationId="{E195911C-3C71-A428-3D60-5317BD52C601}"/>
          </ac:graphicFrameMkLst>
        </pc:graphicFrameChg>
        <pc:graphicFrameChg chg="add del mod">
          <ac:chgData name="Liao Shiqi" userId="abfc7f2ca0091eab" providerId="LiveId" clId="{9F4F7C8F-A539-4DCB-B0FB-271E2EDD3FDA}" dt="2022-12-06T17:58:35.780" v="14"/>
          <ac:graphicFrameMkLst>
            <pc:docMk/>
            <pc:sldMk cId="3293745424" sldId="300"/>
            <ac:graphicFrameMk id="12" creationId="{718FB40F-3A9C-2D89-372F-93F845303615}"/>
          </ac:graphicFrameMkLst>
        </pc:graphicFrameChg>
        <pc:graphicFrameChg chg="add del mod">
          <ac:chgData name="Liao Shiqi" userId="abfc7f2ca0091eab" providerId="LiveId" clId="{9F4F7C8F-A539-4DCB-B0FB-271E2EDD3FDA}" dt="2022-12-06T18:00:19.321" v="25"/>
          <ac:graphicFrameMkLst>
            <pc:docMk/>
            <pc:sldMk cId="3293745424" sldId="300"/>
            <ac:graphicFrameMk id="14" creationId="{64AA24A2-8067-5E18-3E92-1865AFE1D548}"/>
          </ac:graphicFrameMkLst>
        </pc:graphicFrameChg>
        <pc:graphicFrameChg chg="add del mod">
          <ac:chgData name="Liao Shiqi" userId="abfc7f2ca0091eab" providerId="LiveId" clId="{9F4F7C8F-A539-4DCB-B0FB-271E2EDD3FDA}" dt="2022-12-06T18:07:57.409" v="90"/>
          <ac:graphicFrameMkLst>
            <pc:docMk/>
            <pc:sldMk cId="3293745424" sldId="300"/>
            <ac:graphicFrameMk id="16" creationId="{BBD21B34-9A8D-0323-8271-556DB4D0D20C}"/>
          </ac:graphicFrameMkLst>
        </pc:graphicFrameChg>
        <pc:picChg chg="add del mod">
          <ac:chgData name="Liao Shiqi" userId="abfc7f2ca0091eab" providerId="LiveId" clId="{9F4F7C8F-A539-4DCB-B0FB-271E2EDD3FDA}" dt="2022-12-06T17:57:42.513" v="11" actId="478"/>
          <ac:picMkLst>
            <pc:docMk/>
            <pc:sldMk cId="3293745424" sldId="300"/>
            <ac:picMk id="10" creationId="{9FC93443-B3FD-998F-AAAD-EC99E0CF3CA3}"/>
          </ac:picMkLst>
        </pc:picChg>
        <pc:picChg chg="del">
          <ac:chgData name="Liao Shiqi" userId="abfc7f2ca0091eab" providerId="LiveId" clId="{9F4F7C8F-A539-4DCB-B0FB-271E2EDD3FDA}" dt="2022-12-06T20:27:32.616" v="530" actId="478"/>
          <ac:picMkLst>
            <pc:docMk/>
            <pc:sldMk cId="3293745424" sldId="300"/>
            <ac:picMk id="11" creationId="{05458A78-FDEC-7663-B0F2-46D3399F7999}"/>
          </ac:picMkLst>
        </pc:picChg>
        <pc:picChg chg="add del mod">
          <ac:chgData name="Liao Shiqi" userId="abfc7f2ca0091eab" providerId="LiveId" clId="{9F4F7C8F-A539-4DCB-B0FB-271E2EDD3FDA}" dt="2022-12-06T17:58:56.587" v="22" actId="478"/>
          <ac:picMkLst>
            <pc:docMk/>
            <pc:sldMk cId="3293745424" sldId="300"/>
            <ac:picMk id="13" creationId="{2AA292B0-02FD-EE56-701F-4408B6F48F0B}"/>
          </ac:picMkLst>
        </pc:picChg>
        <pc:picChg chg="add del mod">
          <ac:chgData name="Liao Shiqi" userId="abfc7f2ca0091eab" providerId="LiveId" clId="{9F4F7C8F-A539-4DCB-B0FB-271E2EDD3FDA}" dt="2022-12-06T20:27:39.352" v="532" actId="478"/>
          <ac:picMkLst>
            <pc:docMk/>
            <pc:sldMk cId="3293745424" sldId="300"/>
            <ac:picMk id="15" creationId="{FD7834A9-9D94-5625-3369-29ADE0CC9FFF}"/>
          </ac:picMkLst>
        </pc:picChg>
        <pc:picChg chg="add del">
          <ac:chgData name="Liao Shiqi" userId="abfc7f2ca0091eab" providerId="LiveId" clId="{9F4F7C8F-A539-4DCB-B0FB-271E2EDD3FDA}" dt="2022-12-06T17:55:29.611" v="2" actId="478"/>
          <ac:picMkLst>
            <pc:docMk/>
            <pc:sldMk cId="3293745424" sldId="300"/>
            <ac:picMk id="17" creationId="{4AB8F648-77A6-BA7C-A87B-E861A016D37A}"/>
          </ac:picMkLst>
        </pc:picChg>
        <pc:picChg chg="add del mod">
          <ac:chgData name="Liao Shiqi" userId="abfc7f2ca0091eab" providerId="LiveId" clId="{9F4F7C8F-A539-4DCB-B0FB-271E2EDD3FDA}" dt="2022-12-06T20:27:41.035" v="533" actId="478"/>
          <ac:picMkLst>
            <pc:docMk/>
            <pc:sldMk cId="3293745424" sldId="300"/>
            <ac:picMk id="18" creationId="{4FFA8975-747F-D5A5-249E-01994280F07F}"/>
          </ac:picMkLst>
        </pc:picChg>
        <pc:picChg chg="add del">
          <ac:chgData name="Liao Shiqi" userId="abfc7f2ca0091eab" providerId="LiveId" clId="{9F4F7C8F-A539-4DCB-B0FB-271E2EDD3FDA}" dt="2022-12-06T17:55:31.607" v="3" actId="478"/>
          <ac:picMkLst>
            <pc:docMk/>
            <pc:sldMk cId="3293745424" sldId="300"/>
            <ac:picMk id="19" creationId="{BB40360E-E779-C14F-AC36-A7C177CC759F}"/>
          </ac:picMkLst>
        </pc:picChg>
      </pc:sldChg>
      <pc:sldChg chg="del">
        <pc:chgData name="Liao Shiqi" userId="abfc7f2ca0091eab" providerId="LiveId" clId="{9F4F7C8F-A539-4DCB-B0FB-271E2EDD3FDA}" dt="2022-12-06T18:20:30.904" v="235" actId="47"/>
        <pc:sldMkLst>
          <pc:docMk/>
          <pc:sldMk cId="2242656627" sldId="302"/>
        </pc:sldMkLst>
      </pc:sldChg>
      <pc:sldChg chg="addSp delSp modSp mod">
        <pc:chgData name="Liao Shiqi" userId="abfc7f2ca0091eab" providerId="LiveId" clId="{9F4F7C8F-A539-4DCB-B0FB-271E2EDD3FDA}" dt="2022-12-07T09:20:52.189" v="2457" actId="5793"/>
        <pc:sldMkLst>
          <pc:docMk/>
          <pc:sldMk cId="3844207038" sldId="304"/>
        </pc:sldMkLst>
        <pc:spChg chg="mod">
          <ac:chgData name="Liao Shiqi" userId="abfc7f2ca0091eab" providerId="LiveId" clId="{9F4F7C8F-A539-4DCB-B0FB-271E2EDD3FDA}" dt="2022-12-07T01:20:25.205" v="1717" actId="20577"/>
          <ac:spMkLst>
            <pc:docMk/>
            <pc:sldMk cId="3844207038" sldId="304"/>
            <ac:spMk id="2" creationId="{00000000-0000-0000-0000-000000000000}"/>
          </ac:spMkLst>
        </pc:spChg>
        <pc:spChg chg="mod">
          <ac:chgData name="Liao Shiqi" userId="abfc7f2ca0091eab" providerId="LiveId" clId="{9F4F7C8F-A539-4DCB-B0FB-271E2EDD3FDA}" dt="2022-12-07T09:20:52.189" v="2457" actId="5793"/>
          <ac:spMkLst>
            <pc:docMk/>
            <pc:sldMk cId="3844207038" sldId="304"/>
            <ac:spMk id="8" creationId="{D9018F3A-B075-9920-3CF8-420B8AE897B9}"/>
          </ac:spMkLst>
        </pc:spChg>
        <pc:graphicFrameChg chg="add del mod">
          <ac:chgData name="Liao Shiqi" userId="abfc7f2ca0091eab" providerId="LiveId" clId="{9F4F7C8F-A539-4DCB-B0FB-271E2EDD3FDA}" dt="2022-12-07T01:35:00.391" v="1977"/>
          <ac:graphicFrameMkLst>
            <pc:docMk/>
            <pc:sldMk cId="3844207038" sldId="304"/>
            <ac:graphicFrameMk id="6" creationId="{E9F0078F-908B-F523-F43D-804DB5564F17}"/>
          </ac:graphicFrameMkLst>
        </pc:graphicFrameChg>
        <pc:picChg chg="add del mod">
          <ac:chgData name="Liao Shiqi" userId="abfc7f2ca0091eab" providerId="LiveId" clId="{9F4F7C8F-A539-4DCB-B0FB-271E2EDD3FDA}" dt="2022-12-07T01:35:05.720" v="1979" actId="478"/>
          <ac:picMkLst>
            <pc:docMk/>
            <pc:sldMk cId="3844207038" sldId="304"/>
            <ac:picMk id="3" creationId="{D34D5437-3966-9F32-8387-1DF95269EF6E}"/>
          </ac:picMkLst>
        </pc:picChg>
        <pc:picChg chg="add del mod">
          <ac:chgData name="Liao Shiqi" userId="abfc7f2ca0091eab" providerId="LiveId" clId="{9F4F7C8F-A539-4DCB-B0FB-271E2EDD3FDA}" dt="2022-12-07T01:35:25.663" v="1984" actId="478"/>
          <ac:picMkLst>
            <pc:docMk/>
            <pc:sldMk cId="3844207038" sldId="304"/>
            <ac:picMk id="7" creationId="{A82C77A8-C840-0A74-E402-A70A088198FA}"/>
          </ac:picMkLst>
        </pc:picChg>
      </pc:sldChg>
      <pc:sldChg chg="ord">
        <pc:chgData name="Liao Shiqi" userId="abfc7f2ca0091eab" providerId="LiveId" clId="{9F4F7C8F-A539-4DCB-B0FB-271E2EDD3FDA}" dt="2022-12-06T23:39:14.988" v="1548"/>
        <pc:sldMkLst>
          <pc:docMk/>
          <pc:sldMk cId="782029316" sldId="305"/>
        </pc:sldMkLst>
      </pc:sldChg>
      <pc:sldChg chg="addSp delSp modSp mod ord">
        <pc:chgData name="Liao Shiqi" userId="abfc7f2ca0091eab" providerId="LiveId" clId="{9F4F7C8F-A539-4DCB-B0FB-271E2EDD3FDA}" dt="2022-12-06T23:57:25.961" v="1640" actId="1076"/>
        <pc:sldMkLst>
          <pc:docMk/>
          <pc:sldMk cId="897605777" sldId="306"/>
        </pc:sldMkLst>
        <pc:spChg chg="mod">
          <ac:chgData name="Liao Shiqi" userId="abfc7f2ca0091eab" providerId="LiveId" clId="{9F4F7C8F-A539-4DCB-B0FB-271E2EDD3FDA}" dt="2022-12-06T23:54:10.698" v="1575" actId="20577"/>
          <ac:spMkLst>
            <pc:docMk/>
            <pc:sldMk cId="897605777" sldId="306"/>
            <ac:spMk id="4" creationId="{00000000-0000-0000-0000-000000000000}"/>
          </ac:spMkLst>
        </pc:spChg>
        <pc:spChg chg="add mod">
          <ac:chgData name="Liao Shiqi" userId="abfc7f2ca0091eab" providerId="LiveId" clId="{9F4F7C8F-A539-4DCB-B0FB-271E2EDD3FDA}" dt="2022-12-06T23:57:25.961" v="1640" actId="1076"/>
          <ac:spMkLst>
            <pc:docMk/>
            <pc:sldMk cId="897605777" sldId="306"/>
            <ac:spMk id="8" creationId="{9A96F7F4-E0AC-8B89-EBC2-FEE123B68969}"/>
          </ac:spMkLst>
        </pc:spChg>
        <pc:spChg chg="mod">
          <ac:chgData name="Liao Shiqi" userId="abfc7f2ca0091eab" providerId="LiveId" clId="{9F4F7C8F-A539-4DCB-B0FB-271E2EDD3FDA}" dt="2022-12-06T23:57:13.802" v="1630" actId="20577"/>
          <ac:spMkLst>
            <pc:docMk/>
            <pc:sldMk cId="897605777" sldId="306"/>
            <ac:spMk id="15" creationId="{B9D1B338-3C3F-DCDA-DFCE-27C390B3B8C1}"/>
          </ac:spMkLst>
        </pc:spChg>
        <pc:graphicFrameChg chg="add del mod">
          <ac:chgData name="Liao Shiqi" userId="abfc7f2ca0091eab" providerId="LiveId" clId="{9F4F7C8F-A539-4DCB-B0FB-271E2EDD3FDA}" dt="2022-12-06T23:56:08.535" v="1578"/>
          <ac:graphicFrameMkLst>
            <pc:docMk/>
            <pc:sldMk cId="897605777" sldId="306"/>
            <ac:graphicFrameMk id="3" creationId="{D47CC593-293C-8249-6E7D-C6F08F011BB7}"/>
          </ac:graphicFrameMkLst>
        </pc:graphicFrameChg>
        <pc:picChg chg="add mod modCrop">
          <ac:chgData name="Liao Shiqi" userId="abfc7f2ca0091eab" providerId="LiveId" clId="{9F4F7C8F-A539-4DCB-B0FB-271E2EDD3FDA}" dt="2022-12-06T23:56:27.179" v="1584" actId="1076"/>
          <ac:picMkLst>
            <pc:docMk/>
            <pc:sldMk cId="897605777" sldId="306"/>
            <ac:picMk id="7" creationId="{FE44FA48-EF96-D9FF-48DD-C6CF5A79265A}"/>
          </ac:picMkLst>
        </pc:picChg>
      </pc:sldChg>
      <pc:sldChg chg="addSp delSp modSp mod">
        <pc:chgData name="Liao Shiqi" userId="abfc7f2ca0091eab" providerId="LiveId" clId="{9F4F7C8F-A539-4DCB-B0FB-271E2EDD3FDA}" dt="2022-12-07T09:21:39.112" v="2474" actId="255"/>
        <pc:sldMkLst>
          <pc:docMk/>
          <pc:sldMk cId="2443381147" sldId="309"/>
        </pc:sldMkLst>
        <pc:spChg chg="add mod">
          <ac:chgData name="Liao Shiqi" userId="abfc7f2ca0091eab" providerId="LiveId" clId="{9F4F7C8F-A539-4DCB-B0FB-271E2EDD3FDA}" dt="2022-12-07T09:21:39.112" v="2474" actId="255"/>
          <ac:spMkLst>
            <pc:docMk/>
            <pc:sldMk cId="2443381147" sldId="309"/>
            <ac:spMk id="3" creationId="{39039AFB-CC4F-CDC0-84C6-8BC570F1CCA8}"/>
          </ac:spMkLst>
        </pc:spChg>
        <pc:spChg chg="add del">
          <ac:chgData name="Liao Shiqi" userId="abfc7f2ca0091eab" providerId="LiveId" clId="{9F4F7C8F-A539-4DCB-B0FB-271E2EDD3FDA}" dt="2022-12-07T02:10:35.270" v="2369" actId="22"/>
          <ac:spMkLst>
            <pc:docMk/>
            <pc:sldMk cId="2443381147" sldId="309"/>
            <ac:spMk id="15" creationId="{71FDE0B1-A00A-FD88-0206-BE1235CF70C7}"/>
          </ac:spMkLst>
        </pc:spChg>
        <pc:graphicFrameChg chg="add del mod">
          <ac:chgData name="Liao Shiqi" userId="abfc7f2ca0091eab" providerId="LiveId" clId="{9F4F7C8F-A539-4DCB-B0FB-271E2EDD3FDA}" dt="2022-12-07T01:58:36.036" v="2253"/>
          <ac:graphicFrameMkLst>
            <pc:docMk/>
            <pc:sldMk cId="2443381147" sldId="309"/>
            <ac:graphicFrameMk id="6" creationId="{A265DEE4-F4DF-2A5B-1B63-C711007C12E2}"/>
          </ac:graphicFrameMkLst>
        </pc:graphicFrameChg>
        <pc:graphicFrameChg chg="add del mod">
          <ac:chgData name="Liao Shiqi" userId="abfc7f2ca0091eab" providerId="LiveId" clId="{9F4F7C8F-A539-4DCB-B0FB-271E2EDD3FDA}" dt="2022-12-07T02:00:40.909" v="2280"/>
          <ac:graphicFrameMkLst>
            <pc:docMk/>
            <pc:sldMk cId="2443381147" sldId="309"/>
            <ac:graphicFrameMk id="8" creationId="{1DA7B1B3-26B4-3B14-B0BD-1E0B9192134D}"/>
          </ac:graphicFrameMkLst>
        </pc:graphicFrameChg>
        <pc:graphicFrameChg chg="add del mod">
          <ac:chgData name="Liao Shiqi" userId="abfc7f2ca0091eab" providerId="LiveId" clId="{9F4F7C8F-A539-4DCB-B0FB-271E2EDD3FDA}" dt="2022-12-07T02:01:54.624" v="2294"/>
          <ac:graphicFrameMkLst>
            <pc:docMk/>
            <pc:sldMk cId="2443381147" sldId="309"/>
            <ac:graphicFrameMk id="10" creationId="{4F666BBB-8EE9-37B9-8D48-52A2B051FD4B}"/>
          </ac:graphicFrameMkLst>
        </pc:graphicFrameChg>
        <pc:graphicFrameChg chg="add del mod">
          <ac:chgData name="Liao Shiqi" userId="abfc7f2ca0091eab" providerId="LiveId" clId="{9F4F7C8F-A539-4DCB-B0FB-271E2EDD3FDA}" dt="2022-12-07T02:02:20.970" v="2306"/>
          <ac:graphicFrameMkLst>
            <pc:docMk/>
            <pc:sldMk cId="2443381147" sldId="309"/>
            <ac:graphicFrameMk id="12" creationId="{E25DF5F7-B8ED-0585-31C6-9232CA0D317A}"/>
          </ac:graphicFrameMkLst>
        </pc:graphicFrameChg>
        <pc:graphicFrameChg chg="mod modGraphic">
          <ac:chgData name="Liao Shiqi" userId="abfc7f2ca0091eab" providerId="LiveId" clId="{9F4F7C8F-A539-4DCB-B0FB-271E2EDD3FDA}" dt="2022-12-07T02:00:54.735" v="2284" actId="1076"/>
          <ac:graphicFrameMkLst>
            <pc:docMk/>
            <pc:sldMk cId="2443381147" sldId="309"/>
            <ac:graphicFrameMk id="43" creationId="{46832A8A-CDEC-5355-4D89-9EA7B0843770}"/>
          </ac:graphicFrameMkLst>
        </pc:graphicFrameChg>
        <pc:picChg chg="add del mod">
          <ac:chgData name="Liao Shiqi" userId="abfc7f2ca0091eab" providerId="LiveId" clId="{9F4F7C8F-A539-4DCB-B0FB-271E2EDD3FDA}" dt="2022-12-07T02:01:54.245" v="2291" actId="478"/>
          <ac:picMkLst>
            <pc:docMk/>
            <pc:sldMk cId="2443381147" sldId="309"/>
            <ac:picMk id="7" creationId="{74E7885D-F6CB-C305-72E6-A321360C73B9}"/>
          </ac:picMkLst>
        </pc:picChg>
        <pc:picChg chg="add del mod">
          <ac:chgData name="Liao Shiqi" userId="abfc7f2ca0091eab" providerId="LiveId" clId="{9F4F7C8F-A539-4DCB-B0FB-271E2EDD3FDA}" dt="2022-12-07T02:02:11.089" v="2303" actId="478"/>
          <ac:picMkLst>
            <pc:docMk/>
            <pc:sldMk cId="2443381147" sldId="309"/>
            <ac:picMk id="9" creationId="{D8D52BC1-868C-3986-F580-FE7600C3CF3F}"/>
          </ac:picMkLst>
        </pc:picChg>
        <pc:picChg chg="add mod">
          <ac:chgData name="Liao Shiqi" userId="abfc7f2ca0091eab" providerId="LiveId" clId="{9F4F7C8F-A539-4DCB-B0FB-271E2EDD3FDA}" dt="2022-12-07T02:04:23.240" v="2366" actId="1076"/>
          <ac:picMkLst>
            <pc:docMk/>
            <pc:sldMk cId="2443381147" sldId="309"/>
            <ac:picMk id="11" creationId="{01118B4F-D40F-47FA-71BD-304199AF2299}"/>
          </ac:picMkLst>
        </pc:picChg>
        <pc:picChg chg="add mod">
          <ac:chgData name="Liao Shiqi" userId="abfc7f2ca0091eab" providerId="LiveId" clId="{9F4F7C8F-A539-4DCB-B0FB-271E2EDD3FDA}" dt="2022-12-07T02:04:22.115" v="2365" actId="1076"/>
          <ac:picMkLst>
            <pc:docMk/>
            <pc:sldMk cId="2443381147" sldId="309"/>
            <ac:picMk id="13" creationId="{463E64DD-E61E-CD96-9DAD-67076B85F582}"/>
          </ac:picMkLst>
        </pc:picChg>
        <pc:picChg chg="add del mod">
          <ac:chgData name="Liao Shiqi" userId="abfc7f2ca0091eab" providerId="LiveId" clId="{9F4F7C8F-A539-4DCB-B0FB-271E2EDD3FDA}" dt="2022-12-07T02:11:01.269" v="2376" actId="478"/>
          <ac:picMkLst>
            <pc:docMk/>
            <pc:sldMk cId="2443381147" sldId="309"/>
            <ac:picMk id="17" creationId="{A6DA42C7-633A-B220-C9C6-9F90CB5AC173}"/>
          </ac:picMkLst>
        </pc:picChg>
      </pc:sldChg>
      <pc:sldChg chg="ord">
        <pc:chgData name="Liao Shiqi" userId="abfc7f2ca0091eab" providerId="LiveId" clId="{9F4F7C8F-A539-4DCB-B0FB-271E2EDD3FDA}" dt="2022-12-07T02:12:36.532" v="2382"/>
        <pc:sldMkLst>
          <pc:docMk/>
          <pc:sldMk cId="2894558898" sldId="314"/>
        </pc:sldMkLst>
      </pc:sldChg>
      <pc:sldChg chg="addSp delSp modSp mod">
        <pc:chgData name="Liao Shiqi" userId="abfc7f2ca0091eab" providerId="LiveId" clId="{9F4F7C8F-A539-4DCB-B0FB-271E2EDD3FDA}" dt="2022-12-07T10:27:55.156" v="2554" actId="20577"/>
        <pc:sldMkLst>
          <pc:docMk/>
          <pc:sldMk cId="1474100644" sldId="315"/>
        </pc:sldMkLst>
        <pc:spChg chg="mod">
          <ac:chgData name="Liao Shiqi" userId="abfc7f2ca0091eab" providerId="LiveId" clId="{9F4F7C8F-A539-4DCB-B0FB-271E2EDD3FDA}" dt="2022-12-07T10:27:55.156" v="2554" actId="20577"/>
          <ac:spMkLst>
            <pc:docMk/>
            <pc:sldMk cId="1474100644" sldId="315"/>
            <ac:spMk id="6" creationId="{A5904EEC-2332-F6FE-3CD4-F86BCEB67EB9}"/>
          </ac:spMkLst>
        </pc:spChg>
        <pc:spChg chg="add mod">
          <ac:chgData name="Liao Shiqi" userId="abfc7f2ca0091eab" providerId="LiveId" clId="{9F4F7C8F-A539-4DCB-B0FB-271E2EDD3FDA}" dt="2022-12-07T09:53:24.551" v="2533" actId="1076"/>
          <ac:spMkLst>
            <pc:docMk/>
            <pc:sldMk cId="1474100644" sldId="315"/>
            <ac:spMk id="11" creationId="{4E1A4D1F-3E1F-664C-92EB-F375F5DE58D9}"/>
          </ac:spMkLst>
        </pc:spChg>
        <pc:graphicFrameChg chg="add del mod">
          <ac:chgData name="Liao Shiqi" userId="abfc7f2ca0091eab" providerId="LiveId" clId="{9F4F7C8F-A539-4DCB-B0FB-271E2EDD3FDA}" dt="2022-12-07T09:52:44.844" v="2487"/>
          <ac:graphicFrameMkLst>
            <pc:docMk/>
            <pc:sldMk cId="1474100644" sldId="315"/>
            <ac:graphicFrameMk id="7" creationId="{68B20517-8FBC-50FF-A805-1F4BF34BEFEA}"/>
          </ac:graphicFrameMkLst>
        </pc:graphicFrameChg>
        <pc:picChg chg="add del mod">
          <ac:chgData name="Liao Shiqi" userId="abfc7f2ca0091eab" providerId="LiveId" clId="{9F4F7C8F-A539-4DCB-B0FB-271E2EDD3FDA}" dt="2022-12-07T09:52:44.221" v="2484" actId="478"/>
          <ac:picMkLst>
            <pc:docMk/>
            <pc:sldMk cId="1474100644" sldId="315"/>
            <ac:picMk id="3" creationId="{133EF0F8-E4F4-BD59-DB8A-660E862BB32C}"/>
          </ac:picMkLst>
        </pc:picChg>
        <pc:picChg chg="mod">
          <ac:chgData name="Liao Shiqi" userId="abfc7f2ca0091eab" providerId="LiveId" clId="{9F4F7C8F-A539-4DCB-B0FB-271E2EDD3FDA}" dt="2022-12-07T09:49:35.753" v="2479" actId="1076"/>
          <ac:picMkLst>
            <pc:docMk/>
            <pc:sldMk cId="1474100644" sldId="315"/>
            <ac:picMk id="8" creationId="{1EB2C602-B6B5-2245-A5FE-127662244314}"/>
          </ac:picMkLst>
        </pc:picChg>
        <pc:picChg chg="add mod">
          <ac:chgData name="Liao Shiqi" userId="abfc7f2ca0091eab" providerId="LiveId" clId="{9F4F7C8F-A539-4DCB-B0FB-271E2EDD3FDA}" dt="2022-12-07T09:52:52.427" v="2492" actId="1076"/>
          <ac:picMkLst>
            <pc:docMk/>
            <pc:sldMk cId="1474100644" sldId="315"/>
            <ac:picMk id="9" creationId="{E292D7CC-C78C-AEBC-8C11-FF025771C68B}"/>
          </ac:picMkLst>
        </pc:picChg>
      </pc:sldChg>
      <pc:sldChg chg="modSp mod">
        <pc:chgData name="Liao Shiqi" userId="abfc7f2ca0091eab" providerId="LiveId" clId="{9F4F7C8F-A539-4DCB-B0FB-271E2EDD3FDA}" dt="2022-12-07T11:51:45.081" v="2727" actId="20577"/>
        <pc:sldMkLst>
          <pc:docMk/>
          <pc:sldMk cId="2054479242" sldId="322"/>
        </pc:sldMkLst>
        <pc:spChg chg="mod">
          <ac:chgData name="Liao Shiqi" userId="abfc7f2ca0091eab" providerId="LiveId" clId="{9F4F7C8F-A539-4DCB-B0FB-271E2EDD3FDA}" dt="2022-12-07T11:51:45.081" v="2727" actId="20577"/>
          <ac:spMkLst>
            <pc:docMk/>
            <pc:sldMk cId="2054479242" sldId="322"/>
            <ac:spMk id="9" creationId="{08A3046F-BFE2-1F54-C6AF-425723B6D491}"/>
          </ac:spMkLst>
        </pc:spChg>
      </pc:sldChg>
      <pc:sldChg chg="del">
        <pc:chgData name="Liao Shiqi" userId="abfc7f2ca0091eab" providerId="LiveId" clId="{9F4F7C8F-A539-4DCB-B0FB-271E2EDD3FDA}" dt="2022-12-06T18:20:32.191" v="236" actId="47"/>
        <pc:sldMkLst>
          <pc:docMk/>
          <pc:sldMk cId="3972578222" sldId="331"/>
        </pc:sldMkLst>
      </pc:sldChg>
      <pc:sldChg chg="del">
        <pc:chgData name="Liao Shiqi" userId="abfc7f2ca0091eab" providerId="LiveId" clId="{9F4F7C8F-A539-4DCB-B0FB-271E2EDD3FDA}" dt="2022-12-06T18:20:32.956" v="237" actId="47"/>
        <pc:sldMkLst>
          <pc:docMk/>
          <pc:sldMk cId="4040711667" sldId="334"/>
        </pc:sldMkLst>
      </pc:sldChg>
      <pc:sldChg chg="del">
        <pc:chgData name="Liao Shiqi" userId="abfc7f2ca0091eab" providerId="LiveId" clId="{9F4F7C8F-A539-4DCB-B0FB-271E2EDD3FDA}" dt="2022-12-06T18:20:34.415" v="238" actId="47"/>
        <pc:sldMkLst>
          <pc:docMk/>
          <pc:sldMk cId="1916782734" sldId="337"/>
        </pc:sldMkLst>
      </pc:sldChg>
      <pc:sldChg chg="addSp delSp modSp mod ord modNotesTx">
        <pc:chgData name="Liao Shiqi" userId="abfc7f2ca0091eab" providerId="LiveId" clId="{9F4F7C8F-A539-4DCB-B0FB-271E2EDD3FDA}" dt="2022-12-07T12:17:40.882" v="4410" actId="20577"/>
        <pc:sldMkLst>
          <pc:docMk/>
          <pc:sldMk cId="2362356809" sldId="340"/>
        </pc:sldMkLst>
        <pc:spChg chg="mod">
          <ac:chgData name="Liao Shiqi" userId="abfc7f2ca0091eab" providerId="LiveId" clId="{9F4F7C8F-A539-4DCB-B0FB-271E2EDD3FDA}" dt="2022-12-06T21:10:37.252" v="1030" actId="20577"/>
          <ac:spMkLst>
            <pc:docMk/>
            <pc:sldMk cId="2362356809" sldId="340"/>
            <ac:spMk id="2" creationId="{00000000-0000-0000-0000-000000000000}"/>
          </ac:spMkLst>
        </pc:spChg>
        <pc:spChg chg="mod">
          <ac:chgData name="Liao Shiqi" userId="abfc7f2ca0091eab" providerId="LiveId" clId="{9F4F7C8F-A539-4DCB-B0FB-271E2EDD3FDA}" dt="2022-12-06T20:45:15.444" v="926" actId="20577"/>
          <ac:spMkLst>
            <pc:docMk/>
            <pc:sldMk cId="2362356809" sldId="340"/>
            <ac:spMk id="4" creationId="{00000000-0000-0000-0000-000000000000}"/>
          </ac:spMkLst>
        </pc:spChg>
        <pc:spChg chg="mod">
          <ac:chgData name="Liao Shiqi" userId="abfc7f2ca0091eab" providerId="LiveId" clId="{9F4F7C8F-A539-4DCB-B0FB-271E2EDD3FDA}" dt="2022-12-06T21:16:58.846" v="1062" actId="1076"/>
          <ac:spMkLst>
            <pc:docMk/>
            <pc:sldMk cId="2362356809" sldId="340"/>
            <ac:spMk id="9" creationId="{79F6D41C-5B0C-1788-E221-0CB2D59C954A}"/>
          </ac:spMkLst>
        </pc:spChg>
        <pc:spChg chg="mod">
          <ac:chgData name="Liao Shiqi" userId="abfc7f2ca0091eab" providerId="LiveId" clId="{9F4F7C8F-A539-4DCB-B0FB-271E2EDD3FDA}" dt="2022-12-06T21:27:48.647" v="1093" actId="20577"/>
          <ac:spMkLst>
            <pc:docMk/>
            <pc:sldMk cId="2362356809" sldId="340"/>
            <ac:spMk id="13" creationId="{9D68F0BB-CCE8-F953-7804-9540A37CB06B}"/>
          </ac:spMkLst>
        </pc:spChg>
        <pc:spChg chg="del">
          <ac:chgData name="Liao Shiqi" userId="abfc7f2ca0091eab" providerId="LiveId" clId="{9F4F7C8F-A539-4DCB-B0FB-271E2EDD3FDA}" dt="2022-12-06T20:38:40.126" v="829" actId="478"/>
          <ac:spMkLst>
            <pc:docMk/>
            <pc:sldMk cId="2362356809" sldId="340"/>
            <ac:spMk id="16" creationId="{D7AE0BFF-437B-7731-1AA1-889C386CBC9F}"/>
          </ac:spMkLst>
        </pc:spChg>
        <pc:spChg chg="add mod">
          <ac:chgData name="Liao Shiqi" userId="abfc7f2ca0091eab" providerId="LiveId" clId="{9F4F7C8F-A539-4DCB-B0FB-271E2EDD3FDA}" dt="2022-12-06T21:18:42.414" v="1083" actId="20577"/>
          <ac:spMkLst>
            <pc:docMk/>
            <pc:sldMk cId="2362356809" sldId="340"/>
            <ac:spMk id="18" creationId="{6AAC59C9-798F-A1DC-1797-84BB3ED0E70B}"/>
          </ac:spMkLst>
        </pc:spChg>
        <pc:spChg chg="add mod">
          <ac:chgData name="Liao Shiqi" userId="abfc7f2ca0091eab" providerId="LiveId" clId="{9F4F7C8F-A539-4DCB-B0FB-271E2EDD3FDA}" dt="2022-12-06T21:18:44.834" v="1085" actId="20577"/>
          <ac:spMkLst>
            <pc:docMk/>
            <pc:sldMk cId="2362356809" sldId="340"/>
            <ac:spMk id="19" creationId="{3B0EE0F9-4FC7-5B08-41F8-8F9B35C790F5}"/>
          </ac:spMkLst>
        </pc:spChg>
        <pc:spChg chg="del mod">
          <ac:chgData name="Liao Shiqi" userId="abfc7f2ca0091eab" providerId="LiveId" clId="{9F4F7C8F-A539-4DCB-B0FB-271E2EDD3FDA}" dt="2022-12-06T21:09:16.962" v="1025" actId="478"/>
          <ac:spMkLst>
            <pc:docMk/>
            <pc:sldMk cId="2362356809" sldId="340"/>
            <ac:spMk id="22" creationId="{6E188388-BC74-54C4-3CF7-E26F9F9D8C31}"/>
          </ac:spMkLst>
        </pc:spChg>
        <pc:spChg chg="add del">
          <ac:chgData name="Liao Shiqi" userId="abfc7f2ca0091eab" providerId="LiveId" clId="{9F4F7C8F-A539-4DCB-B0FB-271E2EDD3FDA}" dt="2022-12-06T22:57:45.240" v="1097"/>
          <ac:spMkLst>
            <pc:docMk/>
            <pc:sldMk cId="2362356809" sldId="340"/>
            <ac:spMk id="23" creationId="{173A36FF-FDB9-B395-0315-FED23AEF3957}"/>
          </ac:spMkLst>
        </pc:spChg>
        <pc:graphicFrameChg chg="add del mod">
          <ac:chgData name="Liao Shiqi" userId="abfc7f2ca0091eab" providerId="LiveId" clId="{9F4F7C8F-A539-4DCB-B0FB-271E2EDD3FDA}" dt="2022-12-06T20:37:07.391" v="791"/>
          <ac:graphicFrameMkLst>
            <pc:docMk/>
            <pc:sldMk cId="2362356809" sldId="340"/>
            <ac:graphicFrameMk id="3" creationId="{5C18B807-F669-A8D9-8988-9FD3C9E7D341}"/>
          </ac:graphicFrameMkLst>
        </pc:graphicFrameChg>
        <pc:graphicFrameChg chg="add del mod">
          <ac:chgData name="Liao Shiqi" userId="abfc7f2ca0091eab" providerId="LiveId" clId="{9F4F7C8F-A539-4DCB-B0FB-271E2EDD3FDA}" dt="2022-12-06T21:13:17.143" v="1033"/>
          <ac:graphicFrameMkLst>
            <pc:docMk/>
            <pc:sldMk cId="2362356809" sldId="340"/>
            <ac:graphicFrameMk id="6" creationId="{C305F8EE-20FD-0284-C5C3-AC21A98EDEAB}"/>
          </ac:graphicFrameMkLst>
        </pc:graphicFrameChg>
        <pc:graphicFrameChg chg="add del mod">
          <ac:chgData name="Liao Shiqi" userId="abfc7f2ca0091eab" providerId="LiveId" clId="{9F4F7C8F-A539-4DCB-B0FB-271E2EDD3FDA}" dt="2022-12-06T21:14:41.682" v="1046"/>
          <ac:graphicFrameMkLst>
            <pc:docMk/>
            <pc:sldMk cId="2362356809" sldId="340"/>
            <ac:graphicFrameMk id="8" creationId="{114DEE80-C8B0-953B-234F-765B16A46342}"/>
          </ac:graphicFrameMkLst>
        </pc:graphicFrameChg>
        <pc:graphicFrameChg chg="add del mod">
          <ac:chgData name="Liao Shiqi" userId="abfc7f2ca0091eab" providerId="LiveId" clId="{9F4F7C8F-A539-4DCB-B0FB-271E2EDD3FDA}" dt="2022-12-06T21:15:39.497" v="1049"/>
          <ac:graphicFrameMkLst>
            <pc:docMk/>
            <pc:sldMk cId="2362356809" sldId="340"/>
            <ac:graphicFrameMk id="11" creationId="{9A5D3046-9DEB-ED50-7D99-351BA2B48E27}"/>
          </ac:graphicFrameMkLst>
        </pc:graphicFrameChg>
        <pc:graphicFrameChg chg="add del mod">
          <ac:chgData name="Liao Shiqi" userId="abfc7f2ca0091eab" providerId="LiveId" clId="{9F4F7C8F-A539-4DCB-B0FB-271E2EDD3FDA}" dt="2022-12-06T21:16:40.199" v="1055"/>
          <ac:graphicFrameMkLst>
            <pc:docMk/>
            <pc:sldMk cId="2362356809" sldId="340"/>
            <ac:graphicFrameMk id="14" creationId="{7BAE6F15-E3EB-7687-0077-A8D8DC899033}"/>
          </ac:graphicFrameMkLst>
        </pc:graphicFrameChg>
        <pc:picChg chg="add del mod">
          <ac:chgData name="Liao Shiqi" userId="abfc7f2ca0091eab" providerId="LiveId" clId="{9F4F7C8F-A539-4DCB-B0FB-271E2EDD3FDA}" dt="2022-12-06T21:15:48.067" v="1052" actId="21"/>
          <ac:picMkLst>
            <pc:docMk/>
            <pc:sldMk cId="2362356809" sldId="340"/>
            <ac:picMk id="7" creationId="{991F8627-50B9-9062-727A-3D94E004F147}"/>
          </ac:picMkLst>
        </pc:picChg>
        <pc:picChg chg="add del mod">
          <ac:chgData name="Liao Shiqi" userId="abfc7f2ca0091eab" providerId="LiveId" clId="{9F4F7C8F-A539-4DCB-B0FB-271E2EDD3FDA}" dt="2022-12-06T21:14:41.682" v="1046"/>
          <ac:picMkLst>
            <pc:docMk/>
            <pc:sldMk cId="2362356809" sldId="340"/>
            <ac:picMk id="10" creationId="{FA5D673E-ADC0-5063-5E6D-D0636129C4AB}"/>
          </ac:picMkLst>
        </pc:picChg>
        <pc:picChg chg="add mod">
          <ac:chgData name="Liao Shiqi" userId="abfc7f2ca0091eab" providerId="LiveId" clId="{9F4F7C8F-A539-4DCB-B0FB-271E2EDD3FDA}" dt="2022-12-06T21:17:04.058" v="1065" actId="1076"/>
          <ac:picMkLst>
            <pc:docMk/>
            <pc:sldMk cId="2362356809" sldId="340"/>
            <ac:picMk id="12" creationId="{66F3BC4D-6616-E472-690D-DE6E1FC42A4E}"/>
          </ac:picMkLst>
        </pc:picChg>
        <pc:picChg chg="add del mod">
          <ac:chgData name="Liao Shiqi" userId="abfc7f2ca0091eab" providerId="LiveId" clId="{9F4F7C8F-A539-4DCB-B0FB-271E2EDD3FDA}" dt="2022-12-06T21:09:14.165" v="1024" actId="478"/>
          <ac:picMkLst>
            <pc:docMk/>
            <pc:sldMk cId="2362356809" sldId="340"/>
            <ac:picMk id="15" creationId="{99C4B966-5C37-6C44-6886-F1FB899E3907}"/>
          </ac:picMkLst>
        </pc:picChg>
        <pc:picChg chg="add mod">
          <ac:chgData name="Liao Shiqi" userId="abfc7f2ca0091eab" providerId="LiveId" clId="{9F4F7C8F-A539-4DCB-B0FB-271E2EDD3FDA}" dt="2022-12-06T21:17:02.495" v="1064" actId="1076"/>
          <ac:picMkLst>
            <pc:docMk/>
            <pc:sldMk cId="2362356809" sldId="340"/>
            <ac:picMk id="17" creationId="{4B130E67-B257-E2C1-3A85-FBE29B59EF8B}"/>
          </ac:picMkLst>
        </pc:picChg>
        <pc:picChg chg="del">
          <ac:chgData name="Liao Shiqi" userId="abfc7f2ca0091eab" providerId="LiveId" clId="{9F4F7C8F-A539-4DCB-B0FB-271E2EDD3FDA}" dt="2022-12-06T20:38:36.938" v="828" actId="21"/>
          <ac:picMkLst>
            <pc:docMk/>
            <pc:sldMk cId="2362356809" sldId="340"/>
            <ac:picMk id="20" creationId="{98692076-8D1A-808C-2FE3-975000EBE4EB}"/>
          </ac:picMkLst>
        </pc:picChg>
      </pc:sldChg>
      <pc:sldChg chg="ord">
        <pc:chgData name="Liao Shiqi" userId="abfc7f2ca0091eab" providerId="LiveId" clId="{9F4F7C8F-A539-4DCB-B0FB-271E2EDD3FDA}" dt="2022-12-07T01:30:48.310" v="1971"/>
        <pc:sldMkLst>
          <pc:docMk/>
          <pc:sldMk cId="3769637343" sldId="341"/>
        </pc:sldMkLst>
      </pc:sldChg>
      <pc:sldChg chg="ord">
        <pc:chgData name="Liao Shiqi" userId="abfc7f2ca0091eab" providerId="LiveId" clId="{9F4F7C8F-A539-4DCB-B0FB-271E2EDD3FDA}" dt="2022-12-07T01:30:48.310" v="1971"/>
        <pc:sldMkLst>
          <pc:docMk/>
          <pc:sldMk cId="1601875703" sldId="342"/>
        </pc:sldMkLst>
      </pc:sldChg>
      <pc:sldChg chg="ord">
        <pc:chgData name="Liao Shiqi" userId="abfc7f2ca0091eab" providerId="LiveId" clId="{9F4F7C8F-A539-4DCB-B0FB-271E2EDD3FDA}" dt="2022-12-07T01:30:48.310" v="1971"/>
        <pc:sldMkLst>
          <pc:docMk/>
          <pc:sldMk cId="3495167482" sldId="343"/>
        </pc:sldMkLst>
      </pc:sldChg>
      <pc:sldChg chg="addSp delSp modSp mod ord">
        <pc:chgData name="Liao Shiqi" userId="abfc7f2ca0091eab" providerId="LiveId" clId="{9F4F7C8F-A539-4DCB-B0FB-271E2EDD3FDA}" dt="2022-12-07T00:23:01.861" v="1650" actId="20577"/>
        <pc:sldMkLst>
          <pc:docMk/>
          <pc:sldMk cId="2235928939" sldId="345"/>
        </pc:sldMkLst>
        <pc:spChg chg="mod">
          <ac:chgData name="Liao Shiqi" userId="abfc7f2ca0091eab" providerId="LiveId" clId="{9F4F7C8F-A539-4DCB-B0FB-271E2EDD3FDA}" dt="2022-12-07T00:23:01.861" v="1650" actId="20577"/>
          <ac:spMkLst>
            <pc:docMk/>
            <pc:sldMk cId="2235928939" sldId="345"/>
            <ac:spMk id="6" creationId="{676F4C11-7349-9756-46D1-56D0B413C0C8}"/>
          </ac:spMkLst>
        </pc:spChg>
        <pc:graphicFrameChg chg="add del mod">
          <ac:chgData name="Liao Shiqi" userId="abfc7f2ca0091eab" providerId="LiveId" clId="{9F4F7C8F-A539-4DCB-B0FB-271E2EDD3FDA}" dt="2022-12-07T00:22:40.260" v="1646"/>
          <ac:graphicFrameMkLst>
            <pc:docMk/>
            <pc:sldMk cId="2235928939" sldId="345"/>
            <ac:graphicFrameMk id="3" creationId="{EC4309D0-10D0-42CE-2EBA-EF92EB65331A}"/>
          </ac:graphicFrameMkLst>
        </pc:graphicFrameChg>
      </pc:sldChg>
      <pc:sldChg chg="addSp delSp modSp mod ord">
        <pc:chgData name="Liao Shiqi" userId="abfc7f2ca0091eab" providerId="LiveId" clId="{9F4F7C8F-A539-4DCB-B0FB-271E2EDD3FDA}" dt="2022-12-07T01:02:25.850" v="1697" actId="20577"/>
        <pc:sldMkLst>
          <pc:docMk/>
          <pc:sldMk cId="860625363" sldId="346"/>
        </pc:sldMkLst>
        <pc:spChg chg="mod">
          <ac:chgData name="Liao Shiqi" userId="abfc7f2ca0091eab" providerId="LiveId" clId="{9F4F7C8F-A539-4DCB-B0FB-271E2EDD3FDA}" dt="2022-12-07T01:02:25.850" v="1697" actId="20577"/>
          <ac:spMkLst>
            <pc:docMk/>
            <pc:sldMk cId="860625363" sldId="346"/>
            <ac:spMk id="4" creationId="{00000000-0000-0000-0000-000000000000}"/>
          </ac:spMkLst>
        </pc:spChg>
        <pc:spChg chg="mod">
          <ac:chgData name="Liao Shiqi" userId="abfc7f2ca0091eab" providerId="LiveId" clId="{9F4F7C8F-A539-4DCB-B0FB-271E2EDD3FDA}" dt="2022-12-07T00:32:59.717" v="1694" actId="20577"/>
          <ac:spMkLst>
            <pc:docMk/>
            <pc:sldMk cId="860625363" sldId="346"/>
            <ac:spMk id="8" creationId="{8AF594F1-1D39-D9D7-8890-AA92E6A9DEBD}"/>
          </ac:spMkLst>
        </pc:spChg>
        <pc:graphicFrameChg chg="add del mod">
          <ac:chgData name="Liao Shiqi" userId="abfc7f2ca0091eab" providerId="LiveId" clId="{9F4F7C8F-A539-4DCB-B0FB-271E2EDD3FDA}" dt="2022-12-07T00:23:11.010" v="1654"/>
          <ac:graphicFrameMkLst>
            <pc:docMk/>
            <pc:sldMk cId="860625363" sldId="346"/>
            <ac:graphicFrameMk id="3" creationId="{F7C7B56F-0048-ED60-DC55-1AA02D43EBC2}"/>
          </ac:graphicFrameMkLst>
        </pc:graphicFrameChg>
        <pc:graphicFrameChg chg="add del mod">
          <ac:chgData name="Liao Shiqi" userId="abfc7f2ca0091eab" providerId="LiveId" clId="{9F4F7C8F-A539-4DCB-B0FB-271E2EDD3FDA}" dt="2022-12-07T00:23:18.070" v="1659"/>
          <ac:graphicFrameMkLst>
            <pc:docMk/>
            <pc:sldMk cId="860625363" sldId="346"/>
            <ac:graphicFrameMk id="6" creationId="{F828656F-458E-1308-131B-7959B10E4C12}"/>
          </ac:graphicFrameMkLst>
        </pc:graphicFrameChg>
        <pc:graphicFrameChg chg="add del mod">
          <ac:chgData name="Liao Shiqi" userId="abfc7f2ca0091eab" providerId="LiveId" clId="{9F4F7C8F-A539-4DCB-B0FB-271E2EDD3FDA}" dt="2022-12-07T00:24:52.746" v="1671"/>
          <ac:graphicFrameMkLst>
            <pc:docMk/>
            <pc:sldMk cId="860625363" sldId="346"/>
            <ac:graphicFrameMk id="9" creationId="{3E2C3CA1-20BD-CF6F-49C8-DFC1D1B3A6C9}"/>
          </ac:graphicFrameMkLst>
        </pc:graphicFrameChg>
        <pc:picChg chg="del mod">
          <ac:chgData name="Liao Shiqi" userId="abfc7f2ca0091eab" providerId="LiveId" clId="{9F4F7C8F-A539-4DCB-B0FB-271E2EDD3FDA}" dt="2022-12-07T00:25:27.248" v="1679" actId="21"/>
          <ac:picMkLst>
            <pc:docMk/>
            <pc:sldMk cId="860625363" sldId="346"/>
            <ac:picMk id="15" creationId="{00DBD2F5-A32B-6B76-B1ED-FE9900E1B462}"/>
          </ac:picMkLst>
        </pc:picChg>
      </pc:sldChg>
      <pc:sldChg chg="ord">
        <pc:chgData name="Liao Shiqi" userId="abfc7f2ca0091eab" providerId="LiveId" clId="{9F4F7C8F-A539-4DCB-B0FB-271E2EDD3FDA}" dt="2022-12-07T01:19:45.549" v="1706"/>
        <pc:sldMkLst>
          <pc:docMk/>
          <pc:sldMk cId="3680263219" sldId="347"/>
        </pc:sldMkLst>
      </pc:sldChg>
      <pc:sldChg chg="add del ord">
        <pc:chgData name="Liao Shiqi" userId="abfc7f2ca0091eab" providerId="LiveId" clId="{9F4F7C8F-A539-4DCB-B0FB-271E2EDD3FDA}" dt="2022-12-07T11:22:40.608" v="2622"/>
        <pc:sldMkLst>
          <pc:docMk/>
          <pc:sldMk cId="2496670745" sldId="348"/>
        </pc:sldMkLst>
      </pc:sldChg>
      <pc:sldChg chg="add del ord">
        <pc:chgData name="Liao Shiqi" userId="abfc7f2ca0091eab" providerId="LiveId" clId="{9F4F7C8F-A539-4DCB-B0FB-271E2EDD3FDA}" dt="2022-12-07T11:23:04.102" v="2644" actId="47"/>
        <pc:sldMkLst>
          <pc:docMk/>
          <pc:sldMk cId="4095974887" sldId="348"/>
        </pc:sldMkLst>
      </pc:sldChg>
      <pc:sldChg chg="ord">
        <pc:chgData name="Liao Shiqi" userId="abfc7f2ca0091eab" providerId="LiveId" clId="{9F4F7C8F-A539-4DCB-B0FB-271E2EDD3FDA}" dt="2022-12-07T02:12:26.445" v="2380"/>
        <pc:sldMkLst>
          <pc:docMk/>
          <pc:sldMk cId="727213070" sldId="349"/>
        </pc:sldMkLst>
      </pc:sldChg>
      <pc:sldChg chg="ord">
        <pc:chgData name="Liao Shiqi" userId="abfc7f2ca0091eab" providerId="LiveId" clId="{9F4F7C8F-A539-4DCB-B0FB-271E2EDD3FDA}" dt="2022-12-07T02:12:04.458" v="2378"/>
        <pc:sldMkLst>
          <pc:docMk/>
          <pc:sldMk cId="2846422648" sldId="350"/>
        </pc:sldMkLst>
      </pc:sldChg>
      <pc:sldChg chg="ord">
        <pc:chgData name="Liao Shiqi" userId="abfc7f2ca0091eab" providerId="LiveId" clId="{9F4F7C8F-A539-4DCB-B0FB-271E2EDD3FDA}" dt="2022-12-07T02:12:04.458" v="2378"/>
        <pc:sldMkLst>
          <pc:docMk/>
          <pc:sldMk cId="1046805349" sldId="351"/>
        </pc:sldMkLst>
      </pc:sldChg>
      <pc:sldChg chg="ord">
        <pc:chgData name="Liao Shiqi" userId="abfc7f2ca0091eab" providerId="LiveId" clId="{9F4F7C8F-A539-4DCB-B0FB-271E2EDD3FDA}" dt="2022-12-07T02:12:04.458" v="2378"/>
        <pc:sldMkLst>
          <pc:docMk/>
          <pc:sldMk cId="981186274" sldId="352"/>
        </pc:sldMkLst>
      </pc:sldChg>
      <pc:sldChg chg="ord">
        <pc:chgData name="Liao Shiqi" userId="abfc7f2ca0091eab" providerId="LiveId" clId="{9F4F7C8F-A539-4DCB-B0FB-271E2EDD3FDA}" dt="2022-12-07T02:12:36.532" v="2382"/>
        <pc:sldMkLst>
          <pc:docMk/>
          <pc:sldMk cId="1485336079" sldId="353"/>
        </pc:sldMkLst>
      </pc:sldChg>
      <pc:sldChg chg="addSp delSp modSp mod">
        <pc:chgData name="Liao Shiqi" userId="abfc7f2ca0091eab" providerId="LiveId" clId="{9F4F7C8F-A539-4DCB-B0FB-271E2EDD3FDA}" dt="2022-12-07T11:22:39.122" v="2620"/>
        <pc:sldMkLst>
          <pc:docMk/>
          <pc:sldMk cId="3519128645" sldId="354"/>
        </pc:sldMkLst>
        <pc:spChg chg="mod">
          <ac:chgData name="Liao Shiqi" userId="abfc7f2ca0091eab" providerId="LiveId" clId="{9F4F7C8F-A539-4DCB-B0FB-271E2EDD3FDA}" dt="2022-12-07T02:13:30.746" v="2393" actId="20577"/>
          <ac:spMkLst>
            <pc:docMk/>
            <pc:sldMk cId="3519128645" sldId="354"/>
            <ac:spMk id="8" creationId="{57F74F17-1150-D30F-D803-8BD5FC029DBA}"/>
          </ac:spMkLst>
        </pc:spChg>
        <pc:spChg chg="add del mod">
          <ac:chgData name="Liao Shiqi" userId="abfc7f2ca0091eab" providerId="LiveId" clId="{9F4F7C8F-A539-4DCB-B0FB-271E2EDD3FDA}" dt="2022-12-07T11:22:39.122" v="2620"/>
          <ac:spMkLst>
            <pc:docMk/>
            <pc:sldMk cId="3519128645" sldId="354"/>
            <ac:spMk id="10" creationId="{9B956B6E-E812-06EC-0D8C-B4F8B1279C80}"/>
          </ac:spMkLst>
        </pc:spChg>
        <pc:spChg chg="add del mod">
          <ac:chgData name="Liao Shiqi" userId="abfc7f2ca0091eab" providerId="LiveId" clId="{9F4F7C8F-A539-4DCB-B0FB-271E2EDD3FDA}" dt="2022-12-07T11:22:39.122" v="2620"/>
          <ac:spMkLst>
            <pc:docMk/>
            <pc:sldMk cId="3519128645" sldId="354"/>
            <ac:spMk id="11" creationId="{CD3FCE9C-FF68-E488-8A21-6BA4572EC61F}"/>
          </ac:spMkLst>
        </pc:spChg>
        <pc:spChg chg="add del mod">
          <ac:chgData name="Liao Shiqi" userId="abfc7f2ca0091eab" providerId="LiveId" clId="{9F4F7C8F-A539-4DCB-B0FB-271E2EDD3FDA}" dt="2022-12-07T11:22:39.122" v="2620"/>
          <ac:spMkLst>
            <pc:docMk/>
            <pc:sldMk cId="3519128645" sldId="354"/>
            <ac:spMk id="12" creationId="{4CE749F2-AF46-AD6A-6E59-C9AB5F6E8928}"/>
          </ac:spMkLst>
        </pc:spChg>
        <pc:picChg chg="del">
          <ac:chgData name="Liao Shiqi" userId="abfc7f2ca0091eab" providerId="LiveId" clId="{9F4F7C8F-A539-4DCB-B0FB-271E2EDD3FDA}" dt="2022-12-07T11:20:25.686" v="2599"/>
          <ac:picMkLst>
            <pc:docMk/>
            <pc:sldMk cId="3519128645" sldId="354"/>
            <ac:picMk id="3" creationId="{96EE1AD3-704A-16F5-546A-0E8C31FBAE0F}"/>
          </ac:picMkLst>
        </pc:picChg>
        <pc:picChg chg="add del mod">
          <ac:chgData name="Liao Shiqi" userId="abfc7f2ca0091eab" providerId="LiveId" clId="{9F4F7C8F-A539-4DCB-B0FB-271E2EDD3FDA}" dt="2022-12-07T11:22:39.122" v="2620"/>
          <ac:picMkLst>
            <pc:docMk/>
            <pc:sldMk cId="3519128645" sldId="354"/>
            <ac:picMk id="6" creationId="{EC7C2573-41C9-B0BE-1F0C-270627829926}"/>
          </ac:picMkLst>
        </pc:picChg>
        <pc:picChg chg="add del mod">
          <ac:chgData name="Liao Shiqi" userId="abfc7f2ca0091eab" providerId="LiveId" clId="{9F4F7C8F-A539-4DCB-B0FB-271E2EDD3FDA}" dt="2022-12-07T11:22:39.122" v="2620"/>
          <ac:picMkLst>
            <pc:docMk/>
            <pc:sldMk cId="3519128645" sldId="354"/>
            <ac:picMk id="7" creationId="{A1A2128B-3AC4-D2E9-A5A6-16DC9B5E9EF9}"/>
          </ac:picMkLst>
        </pc:picChg>
        <pc:picChg chg="add del mod">
          <ac:chgData name="Liao Shiqi" userId="abfc7f2ca0091eab" providerId="LiveId" clId="{9F4F7C8F-A539-4DCB-B0FB-271E2EDD3FDA}" dt="2022-12-07T11:22:39.122" v="2620"/>
          <ac:picMkLst>
            <pc:docMk/>
            <pc:sldMk cId="3519128645" sldId="354"/>
            <ac:picMk id="9" creationId="{8015D4FC-9A86-2AA4-1017-E6427EB91AF8}"/>
          </ac:picMkLst>
        </pc:picChg>
      </pc:sldChg>
      <pc:sldChg chg="addSp delSp modSp mod">
        <pc:chgData name="Liao Shiqi" userId="abfc7f2ca0091eab" providerId="LiveId" clId="{9F4F7C8F-A539-4DCB-B0FB-271E2EDD3FDA}" dt="2022-12-07T10:44:01.909" v="2585"/>
        <pc:sldMkLst>
          <pc:docMk/>
          <pc:sldMk cId="451804747" sldId="355"/>
        </pc:sldMkLst>
        <pc:spChg chg="mod">
          <ac:chgData name="Liao Shiqi" userId="abfc7f2ca0091eab" providerId="LiveId" clId="{9F4F7C8F-A539-4DCB-B0FB-271E2EDD3FDA}" dt="2022-12-07T02:13:41.332" v="2395" actId="1076"/>
          <ac:spMkLst>
            <pc:docMk/>
            <pc:sldMk cId="451804747" sldId="355"/>
            <ac:spMk id="13" creationId="{8FBFDDED-32CA-F9BA-3CB7-89E11B502E99}"/>
          </ac:spMkLst>
        </pc:spChg>
        <pc:graphicFrameChg chg="add del mod">
          <ac:chgData name="Liao Shiqi" userId="abfc7f2ca0091eab" providerId="LiveId" clId="{9F4F7C8F-A539-4DCB-B0FB-271E2EDD3FDA}" dt="2022-12-07T10:44:01.909" v="2585"/>
          <ac:graphicFrameMkLst>
            <pc:docMk/>
            <pc:sldMk cId="451804747" sldId="355"/>
            <ac:graphicFrameMk id="2" creationId="{34E48619-36E9-CF68-C2AB-9555AC187386}"/>
          </ac:graphicFrameMkLst>
        </pc:graphicFrameChg>
        <pc:picChg chg="add del mod">
          <ac:chgData name="Liao Shiqi" userId="abfc7f2ca0091eab" providerId="LiveId" clId="{9F4F7C8F-A539-4DCB-B0FB-271E2EDD3FDA}" dt="2022-12-07T10:44:01.909" v="2585"/>
          <ac:picMkLst>
            <pc:docMk/>
            <pc:sldMk cId="451804747" sldId="355"/>
            <ac:picMk id="6" creationId="{8B447235-B6FA-73F1-FF32-29E28A801CED}"/>
          </ac:picMkLst>
        </pc:picChg>
        <pc:picChg chg="mod">
          <ac:chgData name="Liao Shiqi" userId="abfc7f2ca0091eab" providerId="LiveId" clId="{9F4F7C8F-A539-4DCB-B0FB-271E2EDD3FDA}" dt="2022-12-07T02:13:39.013" v="2394" actId="1076"/>
          <ac:picMkLst>
            <pc:docMk/>
            <pc:sldMk cId="451804747" sldId="355"/>
            <ac:picMk id="12" creationId="{AB637C3E-BA3A-D298-BE4C-D1A4A943A05E}"/>
          </ac:picMkLst>
        </pc:picChg>
      </pc:sldChg>
      <pc:sldChg chg="addSp delSp modSp mod">
        <pc:chgData name="Liao Shiqi" userId="abfc7f2ca0091eab" providerId="LiveId" clId="{9F4F7C8F-A539-4DCB-B0FB-271E2EDD3FDA}" dt="2022-12-07T10:44:05.649" v="2587" actId="1076"/>
        <pc:sldMkLst>
          <pc:docMk/>
          <pc:sldMk cId="1673374786" sldId="356"/>
        </pc:sldMkLst>
        <pc:graphicFrameChg chg="add del mod">
          <ac:chgData name="Liao Shiqi" userId="abfc7f2ca0091eab" providerId="LiveId" clId="{9F4F7C8F-A539-4DCB-B0FB-271E2EDD3FDA}" dt="2022-12-07T10:39:31.884" v="2568"/>
          <ac:graphicFrameMkLst>
            <pc:docMk/>
            <pc:sldMk cId="1673374786" sldId="356"/>
            <ac:graphicFrameMk id="3" creationId="{06420F6E-88B0-D162-7D33-2415B3E2F709}"/>
          </ac:graphicFrameMkLst>
        </pc:graphicFrameChg>
        <pc:picChg chg="del">
          <ac:chgData name="Liao Shiqi" userId="abfc7f2ca0091eab" providerId="LiveId" clId="{9F4F7C8F-A539-4DCB-B0FB-271E2EDD3FDA}" dt="2022-12-07T10:39:37.024" v="2573" actId="478"/>
          <ac:picMkLst>
            <pc:docMk/>
            <pc:sldMk cId="1673374786" sldId="356"/>
            <ac:picMk id="7" creationId="{FD79DB42-9887-5C60-104C-2D29B72B5E5B}"/>
          </ac:picMkLst>
        </pc:picChg>
        <pc:picChg chg="add mod">
          <ac:chgData name="Liao Shiqi" userId="abfc7f2ca0091eab" providerId="LiveId" clId="{9F4F7C8F-A539-4DCB-B0FB-271E2EDD3FDA}" dt="2022-12-07T10:44:05.649" v="2587" actId="1076"/>
          <ac:picMkLst>
            <pc:docMk/>
            <pc:sldMk cId="1673374786" sldId="356"/>
            <ac:picMk id="10" creationId="{93D31FFB-0536-1E5D-E4FF-00A055A7D261}"/>
          </ac:picMkLst>
        </pc:picChg>
      </pc:sldChg>
      <pc:sldChg chg="ord">
        <pc:chgData name="Liao Shiqi" userId="abfc7f2ca0091eab" providerId="LiveId" clId="{9F4F7C8F-A539-4DCB-B0FB-271E2EDD3FDA}" dt="2022-12-07T00:39:37.987" v="1696"/>
        <pc:sldMkLst>
          <pc:docMk/>
          <pc:sldMk cId="1024063994" sldId="357"/>
        </pc:sldMkLst>
      </pc:sldChg>
      <pc:sldChg chg="modSp mod">
        <pc:chgData name="Liao Shiqi" userId="abfc7f2ca0091eab" providerId="LiveId" clId="{9F4F7C8F-A539-4DCB-B0FB-271E2EDD3FDA}" dt="2022-12-07T11:22:44.724" v="2625" actId="207"/>
        <pc:sldMkLst>
          <pc:docMk/>
          <pc:sldMk cId="3356336547" sldId="358"/>
        </pc:sldMkLst>
        <pc:graphicFrameChg chg="mod modGraphic">
          <ac:chgData name="Liao Shiqi" userId="abfc7f2ca0091eab" providerId="LiveId" clId="{9F4F7C8F-A539-4DCB-B0FB-271E2EDD3FDA}" dt="2022-12-07T11:22:44.724" v="2625" actId="207"/>
          <ac:graphicFrameMkLst>
            <pc:docMk/>
            <pc:sldMk cId="3356336547" sldId="358"/>
            <ac:graphicFrameMk id="27" creationId="{4A136476-6433-B0ED-BC8F-E2460160B3A0}"/>
          </ac:graphicFrameMkLst>
        </pc:graphicFrameChg>
      </pc:sldChg>
      <pc:sldChg chg="addSp modSp add del mod">
        <pc:chgData name="Liao Shiqi" userId="abfc7f2ca0091eab" providerId="LiveId" clId="{9F4F7C8F-A539-4DCB-B0FB-271E2EDD3FDA}" dt="2022-12-07T11:23:00.672" v="2643" actId="1036"/>
        <pc:sldMkLst>
          <pc:docMk/>
          <pc:sldMk cId="3136433248" sldId="359"/>
        </pc:sldMkLst>
        <pc:spChg chg="add mod">
          <ac:chgData name="Liao Shiqi" userId="abfc7f2ca0091eab" providerId="LiveId" clId="{9F4F7C8F-A539-4DCB-B0FB-271E2EDD3FDA}" dt="2022-12-07T11:23:00.672" v="2643" actId="1036"/>
          <ac:spMkLst>
            <pc:docMk/>
            <pc:sldMk cId="3136433248" sldId="359"/>
            <ac:spMk id="9" creationId="{214690E5-9DF1-EECE-C9BC-9F0DF83790F2}"/>
          </ac:spMkLst>
        </pc:spChg>
        <pc:spChg chg="add mod">
          <ac:chgData name="Liao Shiqi" userId="abfc7f2ca0091eab" providerId="LiveId" clId="{9F4F7C8F-A539-4DCB-B0FB-271E2EDD3FDA}" dt="2022-12-07T11:23:00.672" v="2643" actId="1036"/>
          <ac:spMkLst>
            <pc:docMk/>
            <pc:sldMk cId="3136433248" sldId="359"/>
            <ac:spMk id="10" creationId="{40EAB00C-5EDF-2123-B300-2F447A512EC5}"/>
          </ac:spMkLst>
        </pc:spChg>
        <pc:spChg chg="add mod">
          <ac:chgData name="Liao Shiqi" userId="abfc7f2ca0091eab" providerId="LiveId" clId="{9F4F7C8F-A539-4DCB-B0FB-271E2EDD3FDA}" dt="2022-12-07T11:23:00.672" v="2643" actId="1036"/>
          <ac:spMkLst>
            <pc:docMk/>
            <pc:sldMk cId="3136433248" sldId="359"/>
            <ac:spMk id="11" creationId="{E20644C4-73C6-6DFE-1289-68CEB3A7A377}"/>
          </ac:spMkLst>
        </pc:spChg>
        <pc:picChg chg="add mod">
          <ac:chgData name="Liao Shiqi" userId="abfc7f2ca0091eab" providerId="LiveId" clId="{9F4F7C8F-A539-4DCB-B0FB-271E2EDD3FDA}" dt="2022-12-07T11:23:00.672" v="2643" actId="1036"/>
          <ac:picMkLst>
            <pc:docMk/>
            <pc:sldMk cId="3136433248" sldId="359"/>
            <ac:picMk id="3" creationId="{3E4F91D3-D3A7-2938-384F-A4677243E8B7}"/>
          </ac:picMkLst>
        </pc:picChg>
        <pc:picChg chg="add mod">
          <ac:chgData name="Liao Shiqi" userId="abfc7f2ca0091eab" providerId="LiveId" clId="{9F4F7C8F-A539-4DCB-B0FB-271E2EDD3FDA}" dt="2022-12-07T11:23:00.672" v="2643" actId="1036"/>
          <ac:picMkLst>
            <pc:docMk/>
            <pc:sldMk cId="3136433248" sldId="359"/>
            <ac:picMk id="6" creationId="{5534001C-499C-9E99-898E-B0F40A2609B9}"/>
          </ac:picMkLst>
        </pc:picChg>
        <pc:picChg chg="add mod">
          <ac:chgData name="Liao Shiqi" userId="abfc7f2ca0091eab" providerId="LiveId" clId="{9F4F7C8F-A539-4DCB-B0FB-271E2EDD3FDA}" dt="2022-12-07T11:23:00.672" v="2643" actId="1036"/>
          <ac:picMkLst>
            <pc:docMk/>
            <pc:sldMk cId="3136433248" sldId="359"/>
            <ac:picMk id="7" creationId="{2D4EAFD7-12B5-8725-8590-096E3FA8A7F9}"/>
          </ac:picMkLst>
        </pc:picChg>
      </pc:sldChg>
      <pc:sldChg chg="addSp delSp modSp mod">
        <pc:chgData name="Liao Shiqi" userId="abfc7f2ca0091eab" providerId="LiveId" clId="{9F4F7C8F-A539-4DCB-B0FB-271E2EDD3FDA}" dt="2022-12-07T10:39:02.815" v="2565" actId="1076"/>
        <pc:sldMkLst>
          <pc:docMk/>
          <pc:sldMk cId="3721424575" sldId="360"/>
        </pc:sldMkLst>
        <pc:graphicFrameChg chg="add del mod">
          <ac:chgData name="Liao Shiqi" userId="abfc7f2ca0091eab" providerId="LiveId" clId="{9F4F7C8F-A539-4DCB-B0FB-271E2EDD3FDA}" dt="2022-12-07T10:38:49.549" v="2557"/>
          <ac:graphicFrameMkLst>
            <pc:docMk/>
            <pc:sldMk cId="3721424575" sldId="360"/>
            <ac:graphicFrameMk id="2" creationId="{C0DF8FD3-7F7A-B312-5F0C-C775BB742681}"/>
          </ac:graphicFrameMkLst>
        </pc:graphicFrameChg>
        <pc:picChg chg="add mod">
          <ac:chgData name="Liao Shiqi" userId="abfc7f2ca0091eab" providerId="LiveId" clId="{9F4F7C8F-A539-4DCB-B0FB-271E2EDD3FDA}" dt="2022-12-07T10:39:02.815" v="2565" actId="1076"/>
          <ac:picMkLst>
            <pc:docMk/>
            <pc:sldMk cId="3721424575" sldId="360"/>
            <ac:picMk id="6" creationId="{95D73721-6766-54B2-4F7E-50075B7A7424}"/>
          </ac:picMkLst>
        </pc:picChg>
        <pc:picChg chg="del">
          <ac:chgData name="Liao Shiqi" userId="abfc7f2ca0091eab" providerId="LiveId" clId="{9F4F7C8F-A539-4DCB-B0FB-271E2EDD3FDA}" dt="2022-12-07T10:38:54.326" v="2562" actId="478"/>
          <ac:picMkLst>
            <pc:docMk/>
            <pc:sldMk cId="3721424575" sldId="360"/>
            <ac:picMk id="14" creationId="{8001FFA5-FDC9-C17F-1A33-B4984EA745A4}"/>
          </ac:picMkLst>
        </pc:picChg>
      </pc:sldChg>
      <pc:sldChg chg="addSp delSp modSp add mod">
        <pc:chgData name="Liao Shiqi" userId="abfc7f2ca0091eab" providerId="LiveId" clId="{9F4F7C8F-A539-4DCB-B0FB-271E2EDD3FDA}" dt="2022-12-06T20:49:27.137" v="961" actId="20577"/>
        <pc:sldMkLst>
          <pc:docMk/>
          <pc:sldMk cId="3441177279" sldId="364"/>
        </pc:sldMkLst>
        <pc:spChg chg="mod">
          <ac:chgData name="Liao Shiqi" userId="abfc7f2ca0091eab" providerId="LiveId" clId="{9F4F7C8F-A539-4DCB-B0FB-271E2EDD3FDA}" dt="2022-12-06T18:34:11.875" v="304" actId="20577"/>
          <ac:spMkLst>
            <pc:docMk/>
            <pc:sldMk cId="3441177279" sldId="364"/>
            <ac:spMk id="2" creationId="{00000000-0000-0000-0000-000000000000}"/>
          </ac:spMkLst>
        </pc:spChg>
        <pc:spChg chg="mod">
          <ac:chgData name="Liao Shiqi" userId="abfc7f2ca0091eab" providerId="LiveId" clId="{9F4F7C8F-A539-4DCB-B0FB-271E2EDD3FDA}" dt="2022-12-06T20:49:27.137" v="961" actId="20577"/>
          <ac:spMkLst>
            <pc:docMk/>
            <pc:sldMk cId="3441177279" sldId="364"/>
            <ac:spMk id="3" creationId="{00000000-0000-0000-0000-000000000000}"/>
          </ac:spMkLst>
        </pc:spChg>
        <pc:graphicFrameChg chg="add del mod">
          <ac:chgData name="Liao Shiqi" userId="abfc7f2ca0091eab" providerId="LiveId" clId="{9F4F7C8F-A539-4DCB-B0FB-271E2EDD3FDA}" dt="2022-12-06T18:40:41.312" v="309"/>
          <ac:graphicFrameMkLst>
            <pc:docMk/>
            <pc:sldMk cId="3441177279" sldId="364"/>
            <ac:graphicFrameMk id="6" creationId="{91528679-ABE1-4494-EC4B-841FDB7F55AE}"/>
          </ac:graphicFrameMkLst>
        </pc:graphicFrameChg>
      </pc:sldChg>
      <pc:sldChg chg="addSp delSp modSp add mod ord">
        <pc:chgData name="Liao Shiqi" userId="abfc7f2ca0091eab" providerId="LiveId" clId="{9F4F7C8F-A539-4DCB-B0FB-271E2EDD3FDA}" dt="2022-12-06T21:03:33.032" v="1009"/>
        <pc:sldMkLst>
          <pc:docMk/>
          <pc:sldMk cId="3986649754" sldId="365"/>
        </pc:sldMkLst>
        <pc:spChg chg="mod">
          <ac:chgData name="Liao Shiqi" userId="abfc7f2ca0091eab" providerId="LiveId" clId="{9F4F7C8F-A539-4DCB-B0FB-271E2EDD3FDA}" dt="2022-12-06T20:15:44.334" v="385" actId="108"/>
          <ac:spMkLst>
            <pc:docMk/>
            <pc:sldMk cId="3986649754" sldId="365"/>
            <ac:spMk id="2" creationId="{00000000-0000-0000-0000-000000000000}"/>
          </ac:spMkLst>
        </pc:spChg>
        <pc:spChg chg="add mod">
          <ac:chgData name="Liao Shiqi" userId="abfc7f2ca0091eab" providerId="LiveId" clId="{9F4F7C8F-A539-4DCB-B0FB-271E2EDD3FDA}" dt="2022-12-06T20:20:54.517" v="392" actId="20577"/>
          <ac:spMkLst>
            <pc:docMk/>
            <pc:sldMk cId="3986649754" sldId="365"/>
            <ac:spMk id="6" creationId="{B9F32C3B-4EE7-613F-E6B1-F38567A85A74}"/>
          </ac:spMkLst>
        </pc:spChg>
        <pc:spChg chg="del">
          <ac:chgData name="Liao Shiqi" userId="abfc7f2ca0091eab" providerId="LiveId" clId="{9F4F7C8F-A539-4DCB-B0FB-271E2EDD3FDA}" dt="2022-12-06T19:46:09.665" v="375" actId="478"/>
          <ac:spMkLst>
            <pc:docMk/>
            <pc:sldMk cId="3986649754" sldId="365"/>
            <ac:spMk id="9" creationId="{79F6D41C-5B0C-1788-E221-0CB2D59C954A}"/>
          </ac:spMkLst>
        </pc:spChg>
        <pc:spChg chg="mod">
          <ac:chgData name="Liao Shiqi" userId="abfc7f2ca0091eab" providerId="LiveId" clId="{9F4F7C8F-A539-4DCB-B0FB-271E2EDD3FDA}" dt="2022-12-06T20:35:16.491" v="787" actId="20577"/>
          <ac:spMkLst>
            <pc:docMk/>
            <pc:sldMk cId="3986649754" sldId="365"/>
            <ac:spMk id="13" creationId="{9D68F0BB-CCE8-F953-7804-9540A37CB06B}"/>
          </ac:spMkLst>
        </pc:spChg>
        <pc:spChg chg="mod">
          <ac:chgData name="Liao Shiqi" userId="abfc7f2ca0091eab" providerId="LiveId" clId="{9F4F7C8F-A539-4DCB-B0FB-271E2EDD3FDA}" dt="2022-12-06T20:31:53.613" v="775" actId="1076"/>
          <ac:spMkLst>
            <pc:docMk/>
            <pc:sldMk cId="3986649754" sldId="365"/>
            <ac:spMk id="16" creationId="{D7AE0BFF-437B-7731-1AA1-889C386CBC9F}"/>
          </ac:spMkLst>
        </pc:spChg>
        <pc:spChg chg="del mod">
          <ac:chgData name="Liao Shiqi" userId="abfc7f2ca0091eab" providerId="LiveId" clId="{9F4F7C8F-A539-4DCB-B0FB-271E2EDD3FDA}" dt="2022-12-06T19:46:01.536" v="373" actId="478"/>
          <ac:spMkLst>
            <pc:docMk/>
            <pc:sldMk cId="3986649754" sldId="365"/>
            <ac:spMk id="22" creationId="{6E188388-BC74-54C4-3CF7-E26F9F9D8C31}"/>
          </ac:spMkLst>
        </pc:spChg>
        <pc:graphicFrameChg chg="add del mod">
          <ac:chgData name="Liao Shiqi" userId="abfc7f2ca0091eab" providerId="LiveId" clId="{9F4F7C8F-A539-4DCB-B0FB-271E2EDD3FDA}" dt="2022-12-06T20:15:38.591" v="382"/>
          <ac:graphicFrameMkLst>
            <pc:docMk/>
            <pc:sldMk cId="3986649754" sldId="365"/>
            <ac:graphicFrameMk id="3" creationId="{3E27A6F8-9D7F-D74F-1508-A93BCBE9AA4B}"/>
          </ac:graphicFrameMkLst>
        </pc:graphicFrameChg>
        <pc:graphicFrameChg chg="add del mod">
          <ac:chgData name="Liao Shiqi" userId="abfc7f2ca0091eab" providerId="LiveId" clId="{9F4F7C8F-A539-4DCB-B0FB-271E2EDD3FDA}" dt="2022-12-06T20:24:03.829" v="492"/>
          <ac:graphicFrameMkLst>
            <pc:docMk/>
            <pc:sldMk cId="3986649754" sldId="365"/>
            <ac:graphicFrameMk id="7" creationId="{815EB7A8-158D-1492-FAA2-53E40715DD99}"/>
          </ac:graphicFrameMkLst>
        </pc:graphicFrameChg>
        <pc:graphicFrameChg chg="add del mod">
          <ac:chgData name="Liao Shiqi" userId="abfc7f2ca0091eab" providerId="LiveId" clId="{9F4F7C8F-A539-4DCB-B0FB-271E2EDD3FDA}" dt="2022-12-06T20:25:27.739" v="503"/>
          <ac:graphicFrameMkLst>
            <pc:docMk/>
            <pc:sldMk cId="3986649754" sldId="365"/>
            <ac:graphicFrameMk id="8" creationId="{483EDE89-62B9-5373-03B5-5FC136B8EEF7}"/>
          </ac:graphicFrameMkLst>
        </pc:graphicFrameChg>
        <pc:graphicFrameChg chg="add del mod">
          <ac:chgData name="Liao Shiqi" userId="abfc7f2ca0091eab" providerId="LiveId" clId="{9F4F7C8F-A539-4DCB-B0FB-271E2EDD3FDA}" dt="2022-12-06T20:25:54.056" v="508"/>
          <ac:graphicFrameMkLst>
            <pc:docMk/>
            <pc:sldMk cId="3986649754" sldId="365"/>
            <ac:graphicFrameMk id="10" creationId="{163F3E77-7F63-6C4D-C4A0-D4DE75EE267F}"/>
          </ac:graphicFrameMkLst>
        </pc:graphicFrameChg>
        <pc:picChg chg="del">
          <ac:chgData name="Liao Shiqi" userId="abfc7f2ca0091eab" providerId="LiveId" clId="{9F4F7C8F-A539-4DCB-B0FB-271E2EDD3FDA}" dt="2022-12-06T19:45:58.861" v="371" actId="478"/>
          <ac:picMkLst>
            <pc:docMk/>
            <pc:sldMk cId="3986649754" sldId="365"/>
            <ac:picMk id="15" creationId="{99C4B966-5C37-6C44-6886-F1FB899E3907}"/>
          </ac:picMkLst>
        </pc:picChg>
        <pc:picChg chg="mod">
          <ac:chgData name="Liao Shiqi" userId="abfc7f2ca0091eab" providerId="LiveId" clId="{9F4F7C8F-A539-4DCB-B0FB-271E2EDD3FDA}" dt="2022-12-06T20:31:50.902" v="774" actId="1076"/>
          <ac:picMkLst>
            <pc:docMk/>
            <pc:sldMk cId="3986649754" sldId="365"/>
            <ac:picMk id="20" creationId="{98692076-8D1A-808C-2FE3-975000EBE4EB}"/>
          </ac:picMkLst>
        </pc:picChg>
      </pc:sldChg>
      <pc:sldChg chg="modSp add mod modNotesTx">
        <pc:chgData name="Liao Shiqi" userId="abfc7f2ca0091eab" providerId="LiveId" clId="{9F4F7C8F-A539-4DCB-B0FB-271E2EDD3FDA}" dt="2022-12-07T12:11:00.400" v="3646" actId="20577"/>
        <pc:sldMkLst>
          <pc:docMk/>
          <pc:sldMk cId="2071701205" sldId="366"/>
        </pc:sldMkLst>
        <pc:spChg chg="mod">
          <ac:chgData name="Liao Shiqi" userId="abfc7f2ca0091eab" providerId="LiveId" clId="{9F4F7C8F-A539-4DCB-B0FB-271E2EDD3FDA}" dt="2022-12-06T20:30:52.529" v="752" actId="20577"/>
          <ac:spMkLst>
            <pc:docMk/>
            <pc:sldMk cId="2071701205" sldId="366"/>
            <ac:spMk id="3" creationId="{00000000-0000-0000-0000-000000000000}"/>
          </ac:spMkLst>
        </pc:spChg>
        <pc:spChg chg="mod">
          <ac:chgData name="Liao Shiqi" userId="abfc7f2ca0091eab" providerId="LiveId" clId="{9F4F7C8F-A539-4DCB-B0FB-271E2EDD3FDA}" dt="2022-12-06T20:30:57.102" v="753" actId="1076"/>
          <ac:spMkLst>
            <pc:docMk/>
            <pc:sldMk cId="2071701205" sldId="366"/>
            <ac:spMk id="6" creationId="{579F4CC8-6EAE-FD78-2AFD-9CB4F2DA810C}"/>
          </ac:spMkLst>
        </pc:spChg>
        <pc:spChg chg="mod">
          <ac:chgData name="Liao Shiqi" userId="abfc7f2ca0091eab" providerId="LiveId" clId="{9F4F7C8F-A539-4DCB-B0FB-271E2EDD3FDA}" dt="2022-12-06T20:31:02.998" v="755" actId="1076"/>
          <ac:spMkLst>
            <pc:docMk/>
            <pc:sldMk cId="2071701205" sldId="366"/>
            <ac:spMk id="9" creationId="{A936FBC9-0F8B-7D24-10B7-99D674F367F4}"/>
          </ac:spMkLst>
        </pc:spChg>
        <pc:picChg chg="mod">
          <ac:chgData name="Liao Shiqi" userId="abfc7f2ca0091eab" providerId="LiveId" clId="{9F4F7C8F-A539-4DCB-B0FB-271E2EDD3FDA}" dt="2022-12-06T20:30:59.336" v="754" actId="1076"/>
          <ac:picMkLst>
            <pc:docMk/>
            <pc:sldMk cId="2071701205" sldId="366"/>
            <ac:picMk id="11" creationId="{05458A78-FDEC-7663-B0F2-46D3399F7999}"/>
          </ac:picMkLst>
        </pc:picChg>
        <pc:picChg chg="mod">
          <ac:chgData name="Liao Shiqi" userId="abfc7f2ca0091eab" providerId="LiveId" clId="{9F4F7C8F-A539-4DCB-B0FB-271E2EDD3FDA}" dt="2022-12-06T20:30:41.806" v="747" actId="1076"/>
          <ac:picMkLst>
            <pc:docMk/>
            <pc:sldMk cId="2071701205" sldId="366"/>
            <ac:picMk id="15" creationId="{FD7834A9-9D94-5625-3369-29ADE0CC9FFF}"/>
          </ac:picMkLst>
        </pc:picChg>
        <pc:picChg chg="mod">
          <ac:chgData name="Liao Shiqi" userId="abfc7f2ca0091eab" providerId="LiveId" clId="{9F4F7C8F-A539-4DCB-B0FB-271E2EDD3FDA}" dt="2022-12-06T20:30:44.873" v="748" actId="1076"/>
          <ac:picMkLst>
            <pc:docMk/>
            <pc:sldMk cId="2071701205" sldId="366"/>
            <ac:picMk id="18" creationId="{4FFA8975-747F-D5A5-249E-01994280F07F}"/>
          </ac:picMkLst>
        </pc:picChg>
      </pc:sldChg>
      <pc:sldChg chg="addSp delSp modSp add mod modNotesTx">
        <pc:chgData name="Liao Shiqi" userId="abfc7f2ca0091eab" providerId="LiveId" clId="{9F4F7C8F-A539-4DCB-B0FB-271E2EDD3FDA}" dt="2022-12-07T12:16:30.391" v="4307" actId="20577"/>
        <pc:sldMkLst>
          <pc:docMk/>
          <pc:sldMk cId="1619026183" sldId="367"/>
        </pc:sldMkLst>
        <pc:spChg chg="mod">
          <ac:chgData name="Liao Shiqi" userId="abfc7f2ca0091eab" providerId="LiveId" clId="{9F4F7C8F-A539-4DCB-B0FB-271E2EDD3FDA}" dt="2022-12-06T21:06:18.973" v="1017" actId="20577"/>
          <ac:spMkLst>
            <pc:docMk/>
            <pc:sldMk cId="1619026183" sldId="367"/>
            <ac:spMk id="2" creationId="{00000000-0000-0000-0000-000000000000}"/>
          </ac:spMkLst>
        </pc:spChg>
        <pc:spChg chg="mod">
          <ac:chgData name="Liao Shiqi" userId="abfc7f2ca0091eab" providerId="LiveId" clId="{9F4F7C8F-A539-4DCB-B0FB-271E2EDD3FDA}" dt="2022-12-06T20:53:52.602" v="978" actId="20577"/>
          <ac:spMkLst>
            <pc:docMk/>
            <pc:sldMk cId="1619026183" sldId="367"/>
            <ac:spMk id="8" creationId="{D9018F3A-B075-9920-3CF8-420B8AE897B9}"/>
          </ac:spMkLst>
        </pc:spChg>
        <pc:spChg chg="mod">
          <ac:chgData name="Liao Shiqi" userId="abfc7f2ca0091eab" providerId="LiveId" clId="{9F4F7C8F-A539-4DCB-B0FB-271E2EDD3FDA}" dt="2022-12-06T21:00:40.467" v="1002" actId="20577"/>
          <ac:spMkLst>
            <pc:docMk/>
            <pc:sldMk cId="1619026183" sldId="367"/>
            <ac:spMk id="14" creationId="{6D2D12D6-1C0B-B28B-F068-0EA707A73144}"/>
          </ac:spMkLst>
        </pc:spChg>
        <pc:spChg chg="del">
          <ac:chgData name="Liao Shiqi" userId="abfc7f2ca0091eab" providerId="LiveId" clId="{9F4F7C8F-A539-4DCB-B0FB-271E2EDD3FDA}" dt="2022-12-06T20:53:16.506" v="964" actId="478"/>
          <ac:spMkLst>
            <pc:docMk/>
            <pc:sldMk cId="1619026183" sldId="367"/>
            <ac:spMk id="15" creationId="{60C1F602-FD88-05FB-1FEB-EEA8EF40C808}"/>
          </ac:spMkLst>
        </pc:spChg>
        <pc:graphicFrameChg chg="add del mod">
          <ac:chgData name="Liao Shiqi" userId="abfc7f2ca0091eab" providerId="LiveId" clId="{9F4F7C8F-A539-4DCB-B0FB-271E2EDD3FDA}" dt="2022-12-06T21:06:14.664" v="1014"/>
          <ac:graphicFrameMkLst>
            <pc:docMk/>
            <pc:sldMk cId="1619026183" sldId="367"/>
            <ac:graphicFrameMk id="3" creationId="{CB15DDC5-BE33-2FD3-9A7E-3FB695D200D0}"/>
          </ac:graphicFrameMkLst>
        </pc:graphicFrameChg>
        <pc:picChg chg="mod">
          <ac:chgData name="Liao Shiqi" userId="abfc7f2ca0091eab" providerId="LiveId" clId="{9F4F7C8F-A539-4DCB-B0FB-271E2EDD3FDA}" dt="2022-12-06T20:54:00.596" v="982" actId="1076"/>
          <ac:picMkLst>
            <pc:docMk/>
            <pc:sldMk cId="1619026183" sldId="367"/>
            <ac:picMk id="9" creationId="{641F9B4F-A651-D402-C8FB-F5F498870C0A}"/>
          </ac:picMkLst>
        </pc:picChg>
        <pc:picChg chg="del">
          <ac:chgData name="Liao Shiqi" userId="abfc7f2ca0091eab" providerId="LiveId" clId="{9F4F7C8F-A539-4DCB-B0FB-271E2EDD3FDA}" dt="2022-12-06T20:53:13.838" v="963" actId="478"/>
          <ac:picMkLst>
            <pc:docMk/>
            <pc:sldMk cId="1619026183" sldId="367"/>
            <ac:picMk id="13" creationId="{D3F3F941-071B-0A10-45BD-7C8236B88A18}"/>
          </ac:picMkLst>
        </pc:picChg>
      </pc:sldChg>
      <pc:sldChg chg="modSp add mod">
        <pc:chgData name="Liao Shiqi" userId="abfc7f2ca0091eab" providerId="LiveId" clId="{9F4F7C8F-A539-4DCB-B0FB-271E2EDD3FDA}" dt="2022-12-06T23:30:32.961" v="1540" actId="20577"/>
        <pc:sldMkLst>
          <pc:docMk/>
          <pc:sldMk cId="1855623883" sldId="368"/>
        </pc:sldMkLst>
        <pc:spChg chg="mod">
          <ac:chgData name="Liao Shiqi" userId="abfc7f2ca0091eab" providerId="LiveId" clId="{9F4F7C8F-A539-4DCB-B0FB-271E2EDD3FDA}" dt="2022-12-06T23:30:12.511" v="1494" actId="20577"/>
          <ac:spMkLst>
            <pc:docMk/>
            <pc:sldMk cId="1855623883" sldId="368"/>
            <ac:spMk id="2" creationId="{00000000-0000-0000-0000-000000000000}"/>
          </ac:spMkLst>
        </pc:spChg>
        <pc:spChg chg="mod">
          <ac:chgData name="Liao Shiqi" userId="abfc7f2ca0091eab" providerId="LiveId" clId="{9F4F7C8F-A539-4DCB-B0FB-271E2EDD3FDA}" dt="2022-12-06T23:29:53.291" v="1440" actId="20577"/>
          <ac:spMkLst>
            <pc:docMk/>
            <pc:sldMk cId="1855623883" sldId="368"/>
            <ac:spMk id="4" creationId="{00000000-0000-0000-0000-000000000000}"/>
          </ac:spMkLst>
        </pc:spChg>
        <pc:spChg chg="mod">
          <ac:chgData name="Liao Shiqi" userId="abfc7f2ca0091eab" providerId="LiveId" clId="{9F4F7C8F-A539-4DCB-B0FB-271E2EDD3FDA}" dt="2022-12-06T21:00:22.992" v="998" actId="20577"/>
          <ac:spMkLst>
            <pc:docMk/>
            <pc:sldMk cId="1855623883" sldId="368"/>
            <ac:spMk id="8" creationId="{D9018F3A-B075-9920-3CF8-420B8AE897B9}"/>
          </ac:spMkLst>
        </pc:spChg>
        <pc:spChg chg="mod">
          <ac:chgData name="Liao Shiqi" userId="abfc7f2ca0091eab" providerId="LiveId" clId="{9F4F7C8F-A539-4DCB-B0FB-271E2EDD3FDA}" dt="2022-12-06T23:30:29.882" v="1536" actId="20577"/>
          <ac:spMkLst>
            <pc:docMk/>
            <pc:sldMk cId="1855623883" sldId="368"/>
            <ac:spMk id="14" creationId="{6D2D12D6-1C0B-B28B-F068-0EA707A73144}"/>
          </ac:spMkLst>
        </pc:spChg>
        <pc:spChg chg="mod">
          <ac:chgData name="Liao Shiqi" userId="abfc7f2ca0091eab" providerId="LiveId" clId="{9F4F7C8F-A539-4DCB-B0FB-271E2EDD3FDA}" dt="2022-12-06T23:30:32.961" v="1540" actId="20577"/>
          <ac:spMkLst>
            <pc:docMk/>
            <pc:sldMk cId="1855623883" sldId="368"/>
            <ac:spMk id="15" creationId="{60C1F602-FD88-05FB-1FEB-EEA8EF40C808}"/>
          </ac:spMkLst>
        </pc:spChg>
        <pc:picChg chg="mod">
          <ac:chgData name="Liao Shiqi" userId="abfc7f2ca0091eab" providerId="LiveId" clId="{9F4F7C8F-A539-4DCB-B0FB-271E2EDD3FDA}" dt="2022-12-06T23:30:22.901" v="1534" actId="1038"/>
          <ac:picMkLst>
            <pc:docMk/>
            <pc:sldMk cId="1855623883" sldId="368"/>
            <ac:picMk id="9" creationId="{641F9B4F-A651-D402-C8FB-F5F498870C0A}"/>
          </ac:picMkLst>
        </pc:picChg>
        <pc:picChg chg="mod">
          <ac:chgData name="Liao Shiqi" userId="abfc7f2ca0091eab" providerId="LiveId" clId="{9F4F7C8F-A539-4DCB-B0FB-271E2EDD3FDA}" dt="2022-12-06T23:30:04.426" v="1491" actId="1038"/>
          <ac:picMkLst>
            <pc:docMk/>
            <pc:sldMk cId="1855623883" sldId="368"/>
            <ac:picMk id="13" creationId="{D3F3F941-071B-0A10-45BD-7C8236B88A18}"/>
          </ac:picMkLst>
        </pc:picChg>
      </pc:sldChg>
      <pc:sldChg chg="addSp delSp modSp add mod">
        <pc:chgData name="Liao Shiqi" userId="abfc7f2ca0091eab" providerId="LiveId" clId="{9F4F7C8F-A539-4DCB-B0FB-271E2EDD3FDA}" dt="2022-12-06T23:15:52.754" v="1439" actId="20577"/>
        <pc:sldMkLst>
          <pc:docMk/>
          <pc:sldMk cId="1820809209" sldId="369"/>
        </pc:sldMkLst>
        <pc:spChg chg="del">
          <ac:chgData name="Liao Shiqi" userId="abfc7f2ca0091eab" providerId="LiveId" clId="{9F4F7C8F-A539-4DCB-B0FB-271E2EDD3FDA}" dt="2022-12-06T22:57:54.833" v="1099" actId="21"/>
          <ac:spMkLst>
            <pc:docMk/>
            <pc:sldMk cId="1820809209" sldId="369"/>
            <ac:spMk id="9" creationId="{79F6D41C-5B0C-1788-E221-0CB2D59C954A}"/>
          </ac:spMkLst>
        </pc:spChg>
        <pc:spChg chg="mod">
          <ac:chgData name="Liao Shiqi" userId="abfc7f2ca0091eab" providerId="LiveId" clId="{9F4F7C8F-A539-4DCB-B0FB-271E2EDD3FDA}" dt="2022-12-06T23:01:59.685" v="1241" actId="5793"/>
          <ac:spMkLst>
            <pc:docMk/>
            <pc:sldMk cId="1820809209" sldId="369"/>
            <ac:spMk id="13" creationId="{9D68F0BB-CCE8-F953-7804-9540A37CB06B}"/>
          </ac:spMkLst>
        </pc:spChg>
        <pc:spChg chg="del">
          <ac:chgData name="Liao Shiqi" userId="abfc7f2ca0091eab" providerId="LiveId" clId="{9F4F7C8F-A539-4DCB-B0FB-271E2EDD3FDA}" dt="2022-12-06T23:00:08.385" v="1134" actId="21"/>
          <ac:spMkLst>
            <pc:docMk/>
            <pc:sldMk cId="1820809209" sldId="369"/>
            <ac:spMk id="18" creationId="{6AAC59C9-798F-A1DC-1797-84BB3ED0E70B}"/>
          </ac:spMkLst>
        </pc:spChg>
        <pc:spChg chg="del">
          <ac:chgData name="Liao Shiqi" userId="abfc7f2ca0091eab" providerId="LiveId" clId="{9F4F7C8F-A539-4DCB-B0FB-271E2EDD3FDA}" dt="2022-12-06T23:00:12.073" v="1135" actId="21"/>
          <ac:spMkLst>
            <pc:docMk/>
            <pc:sldMk cId="1820809209" sldId="369"/>
            <ac:spMk id="19" creationId="{3B0EE0F9-4FC7-5B08-41F8-8F9B35C790F5}"/>
          </ac:spMkLst>
        </pc:spChg>
        <pc:spChg chg="add mod">
          <ac:chgData name="Liao Shiqi" userId="abfc7f2ca0091eab" providerId="LiveId" clId="{9F4F7C8F-A539-4DCB-B0FB-271E2EDD3FDA}" dt="2022-12-06T23:15:15.142" v="1391" actId="1076"/>
          <ac:spMkLst>
            <pc:docMk/>
            <pc:sldMk cId="1820809209" sldId="369"/>
            <ac:spMk id="33" creationId="{2F1B3049-4E87-F6DA-152A-8874E48F6AE8}"/>
          </ac:spMkLst>
        </pc:spChg>
        <pc:spChg chg="add mod">
          <ac:chgData name="Liao Shiqi" userId="abfc7f2ca0091eab" providerId="LiveId" clId="{9F4F7C8F-A539-4DCB-B0FB-271E2EDD3FDA}" dt="2022-12-06T23:15:52.754" v="1439" actId="20577"/>
          <ac:spMkLst>
            <pc:docMk/>
            <pc:sldMk cId="1820809209" sldId="369"/>
            <ac:spMk id="34" creationId="{3D094CAF-8C1F-DA37-DC62-59F7C0696249}"/>
          </ac:spMkLst>
        </pc:spChg>
        <pc:graphicFrameChg chg="add del mod">
          <ac:chgData name="Liao Shiqi" userId="abfc7f2ca0091eab" providerId="LiveId" clId="{9F4F7C8F-A539-4DCB-B0FB-271E2EDD3FDA}" dt="2022-12-06T23:06:00.184" v="1251"/>
          <ac:graphicFrameMkLst>
            <pc:docMk/>
            <pc:sldMk cId="1820809209" sldId="369"/>
            <ac:graphicFrameMk id="8" creationId="{F8CF1452-5E21-CB58-DDE4-EBA9BE5DC3B9}"/>
          </ac:graphicFrameMkLst>
        </pc:graphicFrameChg>
        <pc:graphicFrameChg chg="add del mod">
          <ac:chgData name="Liao Shiqi" userId="abfc7f2ca0091eab" providerId="LiveId" clId="{9F4F7C8F-A539-4DCB-B0FB-271E2EDD3FDA}" dt="2022-12-06T23:06:26.453" v="1261"/>
          <ac:graphicFrameMkLst>
            <pc:docMk/>
            <pc:sldMk cId="1820809209" sldId="369"/>
            <ac:graphicFrameMk id="14" creationId="{EE941C77-9C06-4911-29FA-18745E6D719A}"/>
          </ac:graphicFrameMkLst>
        </pc:graphicFrameChg>
        <pc:graphicFrameChg chg="add del mod">
          <ac:chgData name="Liao Shiqi" userId="abfc7f2ca0091eab" providerId="LiveId" clId="{9F4F7C8F-A539-4DCB-B0FB-271E2EDD3FDA}" dt="2022-12-06T23:07:44.091" v="1272"/>
          <ac:graphicFrameMkLst>
            <pc:docMk/>
            <pc:sldMk cId="1820809209" sldId="369"/>
            <ac:graphicFrameMk id="20" creationId="{1D8901F6-53C5-A62F-92E9-BA8F2917A7E5}"/>
          </ac:graphicFrameMkLst>
        </pc:graphicFrameChg>
        <pc:graphicFrameChg chg="add del mod">
          <ac:chgData name="Liao Shiqi" userId="abfc7f2ca0091eab" providerId="LiveId" clId="{9F4F7C8F-A539-4DCB-B0FB-271E2EDD3FDA}" dt="2022-12-06T23:09:25.942" v="1279"/>
          <ac:graphicFrameMkLst>
            <pc:docMk/>
            <pc:sldMk cId="1820809209" sldId="369"/>
            <ac:graphicFrameMk id="22" creationId="{839954F6-0AC7-F28D-1D4C-0DE0231CEF6A}"/>
          </ac:graphicFrameMkLst>
        </pc:graphicFrameChg>
        <pc:graphicFrameChg chg="add del mod">
          <ac:chgData name="Liao Shiqi" userId="abfc7f2ca0091eab" providerId="LiveId" clId="{9F4F7C8F-A539-4DCB-B0FB-271E2EDD3FDA}" dt="2022-12-06T23:09:51.092" v="1287"/>
          <ac:graphicFrameMkLst>
            <pc:docMk/>
            <pc:sldMk cId="1820809209" sldId="369"/>
            <ac:graphicFrameMk id="24" creationId="{B42B3B3D-BF39-9018-5B78-EAFEBF90E2F9}"/>
          </ac:graphicFrameMkLst>
        </pc:graphicFrameChg>
        <pc:graphicFrameChg chg="add del mod">
          <ac:chgData name="Liao Shiqi" userId="abfc7f2ca0091eab" providerId="LiveId" clId="{9F4F7C8F-A539-4DCB-B0FB-271E2EDD3FDA}" dt="2022-12-06T23:11:00.733" v="1297"/>
          <ac:graphicFrameMkLst>
            <pc:docMk/>
            <pc:sldMk cId="1820809209" sldId="369"/>
            <ac:graphicFrameMk id="27" creationId="{55A40E77-90EE-5AF8-E59A-04197621F991}"/>
          </ac:graphicFrameMkLst>
        </pc:graphicFrameChg>
        <pc:graphicFrameChg chg="add del mod">
          <ac:chgData name="Liao Shiqi" userId="abfc7f2ca0091eab" providerId="LiveId" clId="{9F4F7C8F-A539-4DCB-B0FB-271E2EDD3FDA}" dt="2022-12-06T23:12:14.039" v="1305"/>
          <ac:graphicFrameMkLst>
            <pc:docMk/>
            <pc:sldMk cId="1820809209" sldId="369"/>
            <ac:graphicFrameMk id="29" creationId="{501D0562-AA3B-F666-F6B5-ABC8879DBA0A}"/>
          </ac:graphicFrameMkLst>
        </pc:graphicFrameChg>
        <pc:graphicFrameChg chg="add del mod">
          <ac:chgData name="Liao Shiqi" userId="abfc7f2ca0091eab" providerId="LiveId" clId="{9F4F7C8F-A539-4DCB-B0FB-271E2EDD3FDA}" dt="2022-12-06T23:14:07.523" v="1315"/>
          <ac:graphicFrameMkLst>
            <pc:docMk/>
            <pc:sldMk cId="1820809209" sldId="369"/>
            <ac:graphicFrameMk id="31" creationId="{FCEE9900-1B87-E76B-0773-2BA6B41BA525}"/>
          </ac:graphicFrameMkLst>
        </pc:graphicFrameChg>
        <pc:picChg chg="add del mod">
          <ac:chgData name="Liao Shiqi" userId="abfc7f2ca0091eab" providerId="LiveId" clId="{9F4F7C8F-A539-4DCB-B0FB-271E2EDD3FDA}" dt="2022-12-06T23:05:59.281" v="1248" actId="478"/>
          <ac:picMkLst>
            <pc:docMk/>
            <pc:sldMk cId="1820809209" sldId="369"/>
            <ac:picMk id="3" creationId="{436F8063-31D5-C7BC-BF06-17CFCCFEED30}"/>
          </ac:picMkLst>
        </pc:picChg>
        <pc:picChg chg="add del mod">
          <ac:chgData name="Liao Shiqi" userId="abfc7f2ca0091eab" providerId="LiveId" clId="{9F4F7C8F-A539-4DCB-B0FB-271E2EDD3FDA}" dt="2022-12-06T23:10:52.153" v="1292" actId="21"/>
          <ac:picMkLst>
            <pc:docMk/>
            <pc:sldMk cId="1820809209" sldId="369"/>
            <ac:picMk id="6" creationId="{26DD3EA7-32F0-F42C-FD1F-2D8E10AFDFD2}"/>
          </ac:picMkLst>
        </pc:picChg>
        <pc:picChg chg="add del">
          <ac:chgData name="Liao Shiqi" userId="abfc7f2ca0091eab" providerId="LiveId" clId="{9F4F7C8F-A539-4DCB-B0FB-271E2EDD3FDA}" dt="2022-12-06T23:03:33.580" v="1247"/>
          <ac:picMkLst>
            <pc:docMk/>
            <pc:sldMk cId="1820809209" sldId="369"/>
            <ac:picMk id="7" creationId="{49C928FE-1441-EC0C-0697-7CEF49051107}"/>
          </ac:picMkLst>
        </pc:picChg>
        <pc:picChg chg="add del mod">
          <ac:chgData name="Liao Shiqi" userId="abfc7f2ca0091eab" providerId="LiveId" clId="{9F4F7C8F-A539-4DCB-B0FB-271E2EDD3FDA}" dt="2022-12-06T23:06:12.308" v="1256" actId="21"/>
          <ac:picMkLst>
            <pc:docMk/>
            <pc:sldMk cId="1820809209" sldId="369"/>
            <ac:picMk id="10" creationId="{BEDD4783-4E13-D394-D1D3-A2BC0C251A1A}"/>
          </ac:picMkLst>
        </pc:picChg>
        <pc:picChg chg="add del mod">
          <ac:chgData name="Liao Shiqi" userId="abfc7f2ca0091eab" providerId="LiveId" clId="{9F4F7C8F-A539-4DCB-B0FB-271E2EDD3FDA}" dt="2022-12-06T23:06:14.742" v="1258"/>
          <ac:picMkLst>
            <pc:docMk/>
            <pc:sldMk cId="1820809209" sldId="369"/>
            <ac:picMk id="11" creationId="{28B03039-9482-6FFB-46B4-635C49D52C56}"/>
          </ac:picMkLst>
        </pc:picChg>
        <pc:picChg chg="del">
          <ac:chgData name="Liao Shiqi" userId="abfc7f2ca0091eab" providerId="LiveId" clId="{9F4F7C8F-A539-4DCB-B0FB-271E2EDD3FDA}" dt="2022-12-06T23:00:04.767" v="1133" actId="21"/>
          <ac:picMkLst>
            <pc:docMk/>
            <pc:sldMk cId="1820809209" sldId="369"/>
            <ac:picMk id="12" creationId="{66F3BC4D-6616-E472-690D-DE6E1FC42A4E}"/>
          </ac:picMkLst>
        </pc:picChg>
        <pc:picChg chg="add del mod">
          <ac:chgData name="Liao Shiqi" userId="abfc7f2ca0091eab" providerId="LiveId" clId="{9F4F7C8F-A539-4DCB-B0FB-271E2EDD3FDA}" dt="2022-12-06T23:06:36.863" v="1265" actId="21"/>
          <ac:picMkLst>
            <pc:docMk/>
            <pc:sldMk cId="1820809209" sldId="369"/>
            <ac:picMk id="15" creationId="{DA374F66-296E-724D-B618-EC7F17337A02}"/>
          </ac:picMkLst>
        </pc:picChg>
        <pc:picChg chg="add del mod">
          <ac:chgData name="Liao Shiqi" userId="abfc7f2ca0091eab" providerId="LiveId" clId="{9F4F7C8F-A539-4DCB-B0FB-271E2EDD3FDA}" dt="2022-12-06T23:09:50.553" v="1284" actId="478"/>
          <ac:picMkLst>
            <pc:docMk/>
            <pc:sldMk cId="1820809209" sldId="369"/>
            <ac:picMk id="16" creationId="{5F10ED84-9101-FF69-BC1E-DA314A40E875}"/>
          </ac:picMkLst>
        </pc:picChg>
        <pc:picChg chg="del">
          <ac:chgData name="Liao Shiqi" userId="abfc7f2ca0091eab" providerId="LiveId" clId="{9F4F7C8F-A539-4DCB-B0FB-271E2EDD3FDA}" dt="2022-12-06T23:00:02.124" v="1132" actId="21"/>
          <ac:picMkLst>
            <pc:docMk/>
            <pc:sldMk cId="1820809209" sldId="369"/>
            <ac:picMk id="17" creationId="{4B130E67-B257-E2C1-3A85-FBE29B59EF8B}"/>
          </ac:picMkLst>
        </pc:picChg>
        <pc:picChg chg="add del mod">
          <ac:chgData name="Liao Shiqi" userId="abfc7f2ca0091eab" providerId="LiveId" clId="{9F4F7C8F-A539-4DCB-B0FB-271E2EDD3FDA}" dt="2022-12-06T23:09:27.464" v="1281" actId="478"/>
          <ac:picMkLst>
            <pc:docMk/>
            <pc:sldMk cId="1820809209" sldId="369"/>
            <ac:picMk id="21" creationId="{3744CE9B-BC2D-5BF2-77EF-15889ED719A9}"/>
          </ac:picMkLst>
        </pc:picChg>
        <pc:picChg chg="add mod">
          <ac:chgData name="Liao Shiqi" userId="abfc7f2ca0091eab" providerId="LiveId" clId="{9F4F7C8F-A539-4DCB-B0FB-271E2EDD3FDA}" dt="2022-12-06T23:09:31.415" v="1283" actId="1076"/>
          <ac:picMkLst>
            <pc:docMk/>
            <pc:sldMk cId="1820809209" sldId="369"/>
            <ac:picMk id="23" creationId="{8CBD1D64-9358-5132-9D46-1AEC0A765999}"/>
          </ac:picMkLst>
        </pc:picChg>
        <pc:picChg chg="add mod">
          <ac:chgData name="Liao Shiqi" userId="abfc7f2ca0091eab" providerId="LiveId" clId="{9F4F7C8F-A539-4DCB-B0FB-271E2EDD3FDA}" dt="2022-12-06T23:10:03.410" v="1291" actId="1076"/>
          <ac:picMkLst>
            <pc:docMk/>
            <pc:sldMk cId="1820809209" sldId="369"/>
            <ac:picMk id="25" creationId="{6842C262-F5E6-08F5-EFD3-3240DB6B6702}"/>
          </ac:picMkLst>
        </pc:picChg>
        <pc:picChg chg="add del mod">
          <ac:chgData name="Liao Shiqi" userId="abfc7f2ca0091eab" providerId="LiveId" clId="{9F4F7C8F-A539-4DCB-B0FB-271E2EDD3FDA}" dt="2022-12-06T23:10:54.639" v="1294"/>
          <ac:picMkLst>
            <pc:docMk/>
            <pc:sldMk cId="1820809209" sldId="369"/>
            <ac:picMk id="26" creationId="{5B0C83B1-E2C8-5E41-92A5-99B3C7A0C41B}"/>
          </ac:picMkLst>
        </pc:picChg>
        <pc:picChg chg="add mod">
          <ac:chgData name="Liao Shiqi" userId="abfc7f2ca0091eab" providerId="LiveId" clId="{9F4F7C8F-A539-4DCB-B0FB-271E2EDD3FDA}" dt="2022-12-06T23:11:14.111" v="1302" actId="1076"/>
          <ac:picMkLst>
            <pc:docMk/>
            <pc:sldMk cId="1820809209" sldId="369"/>
            <ac:picMk id="28" creationId="{38F4FD2F-48B1-5EB4-85DE-49C0FFB433C8}"/>
          </ac:picMkLst>
        </pc:picChg>
        <pc:picChg chg="add del mod">
          <ac:chgData name="Liao Shiqi" userId="abfc7f2ca0091eab" providerId="LiveId" clId="{9F4F7C8F-A539-4DCB-B0FB-271E2EDD3FDA}" dt="2022-12-06T23:14:07.039" v="1312" actId="478"/>
          <ac:picMkLst>
            <pc:docMk/>
            <pc:sldMk cId="1820809209" sldId="369"/>
            <ac:picMk id="30" creationId="{128AC0A7-31D5-F3C0-458C-D3CD26ACCDDA}"/>
          </ac:picMkLst>
        </pc:picChg>
        <pc:picChg chg="add mod">
          <ac:chgData name="Liao Shiqi" userId="abfc7f2ca0091eab" providerId="LiveId" clId="{9F4F7C8F-A539-4DCB-B0FB-271E2EDD3FDA}" dt="2022-12-06T23:14:15.806" v="1318" actId="1076"/>
          <ac:picMkLst>
            <pc:docMk/>
            <pc:sldMk cId="1820809209" sldId="369"/>
            <ac:picMk id="32" creationId="{9678D360-ABC0-DED7-7BCB-DF865F6A43A9}"/>
          </ac:picMkLst>
        </pc:picChg>
      </pc:sldChg>
      <pc:sldChg chg="addSp delSp modSp new del mod">
        <pc:chgData name="Liao Shiqi" userId="abfc7f2ca0091eab" providerId="LiveId" clId="{9F4F7C8F-A539-4DCB-B0FB-271E2EDD3FDA}" dt="2022-12-07T01:04:30.712" v="1704" actId="47"/>
        <pc:sldMkLst>
          <pc:docMk/>
          <pc:sldMk cId="2670338895" sldId="370"/>
        </pc:sldMkLst>
        <pc:spChg chg="add">
          <ac:chgData name="Liao Shiqi" userId="abfc7f2ca0091eab" providerId="LiveId" clId="{9F4F7C8F-A539-4DCB-B0FB-271E2EDD3FDA}" dt="2022-12-07T01:04:02.899" v="1703"/>
          <ac:spMkLst>
            <pc:docMk/>
            <pc:sldMk cId="2670338895" sldId="370"/>
            <ac:spMk id="15" creationId="{88399743-5735-0B1C-0C41-AEB06E71F0B5}"/>
          </ac:spMkLst>
        </pc:spChg>
        <pc:graphicFrameChg chg="add del mod">
          <ac:chgData name="Liao Shiqi" userId="abfc7f2ca0091eab" providerId="LiveId" clId="{9F4F7C8F-A539-4DCB-B0FB-271E2EDD3FDA}" dt="2022-12-07T01:03:56.565" v="1701"/>
          <ac:graphicFrameMkLst>
            <pc:docMk/>
            <pc:sldMk cId="2670338895" sldId="370"/>
            <ac:graphicFrameMk id="13" creationId="{D803FB88-80FC-FDB3-0A0C-A2F6C03E86A6}"/>
          </ac:graphicFrameMkLst>
        </pc:graphicFrameChg>
      </pc:sldChg>
      <pc:sldChg chg="addSp delSp modSp add mod">
        <pc:chgData name="Liao Shiqi" userId="abfc7f2ca0091eab" providerId="LiveId" clId="{9F4F7C8F-A539-4DCB-B0FB-271E2EDD3FDA}" dt="2022-12-07T01:45:27.099" v="2081" actId="1076"/>
        <pc:sldMkLst>
          <pc:docMk/>
          <pc:sldMk cId="3861997905" sldId="370"/>
        </pc:sldMkLst>
        <pc:spChg chg="add mod">
          <ac:chgData name="Liao Shiqi" userId="abfc7f2ca0091eab" providerId="LiveId" clId="{9F4F7C8F-A539-4DCB-B0FB-271E2EDD3FDA}" dt="2022-12-07T01:36:18.579" v="2035" actId="1076"/>
          <ac:spMkLst>
            <pc:docMk/>
            <pc:sldMk cId="3861997905" sldId="370"/>
            <ac:spMk id="3" creationId="{2F535A45-26FE-4229-357E-30AC80A97AC4}"/>
          </ac:spMkLst>
        </pc:spChg>
        <pc:spChg chg="mod">
          <ac:chgData name="Liao Shiqi" userId="abfc7f2ca0091eab" providerId="LiveId" clId="{9F4F7C8F-A539-4DCB-B0FB-271E2EDD3FDA}" dt="2022-12-07T01:35:37.440" v="1988" actId="20577"/>
          <ac:spMkLst>
            <pc:docMk/>
            <pc:sldMk cId="3861997905" sldId="370"/>
            <ac:spMk id="8" creationId="{D9018F3A-B075-9920-3CF8-420B8AE897B9}"/>
          </ac:spMkLst>
        </pc:spChg>
        <pc:graphicFrameChg chg="add del mod">
          <ac:chgData name="Liao Shiqi" userId="abfc7f2ca0091eab" providerId="LiveId" clId="{9F4F7C8F-A539-4DCB-B0FB-271E2EDD3FDA}" dt="2022-12-07T01:42:59.411" v="2058"/>
          <ac:graphicFrameMkLst>
            <pc:docMk/>
            <pc:sldMk cId="3861997905" sldId="370"/>
            <ac:graphicFrameMk id="6" creationId="{8B26958A-A995-9E6F-0978-B89226A09F51}"/>
          </ac:graphicFrameMkLst>
        </pc:graphicFrameChg>
        <pc:graphicFrameChg chg="add del mod">
          <ac:chgData name="Liao Shiqi" userId="abfc7f2ca0091eab" providerId="LiveId" clId="{9F4F7C8F-A539-4DCB-B0FB-271E2EDD3FDA}" dt="2022-12-07T01:43:16.996" v="2065"/>
          <ac:graphicFrameMkLst>
            <pc:docMk/>
            <pc:sldMk cId="3861997905" sldId="370"/>
            <ac:graphicFrameMk id="10" creationId="{32106812-95A2-625E-9918-8C6C2B71CB4C}"/>
          </ac:graphicFrameMkLst>
        </pc:graphicFrameChg>
        <pc:graphicFrameChg chg="add del mod">
          <ac:chgData name="Liao Shiqi" userId="abfc7f2ca0091eab" providerId="LiveId" clId="{9F4F7C8F-A539-4DCB-B0FB-271E2EDD3FDA}" dt="2022-12-07T01:45:19.694" v="2076"/>
          <ac:graphicFrameMkLst>
            <pc:docMk/>
            <pc:sldMk cId="3861997905" sldId="370"/>
            <ac:graphicFrameMk id="12" creationId="{A7D3C7E3-A2F8-FF49-CD5F-55CEDDA6229E}"/>
          </ac:graphicFrameMkLst>
        </pc:graphicFrameChg>
        <pc:picChg chg="del mod">
          <ac:chgData name="Liao Shiqi" userId="abfc7f2ca0091eab" providerId="LiveId" clId="{9F4F7C8F-A539-4DCB-B0FB-271E2EDD3FDA}" dt="2022-12-07T01:42:58.772" v="2055" actId="478"/>
          <ac:picMkLst>
            <pc:docMk/>
            <pc:sldMk cId="3861997905" sldId="370"/>
            <ac:picMk id="7" creationId="{A82C77A8-C840-0A74-E402-A70A088198FA}"/>
          </ac:picMkLst>
        </pc:picChg>
        <pc:picChg chg="add del mod">
          <ac:chgData name="Liao Shiqi" userId="abfc7f2ca0091eab" providerId="LiveId" clId="{9F4F7C8F-A539-4DCB-B0FB-271E2EDD3FDA}" dt="2022-12-07T01:43:06.380" v="2062" actId="21"/>
          <ac:picMkLst>
            <pc:docMk/>
            <pc:sldMk cId="3861997905" sldId="370"/>
            <ac:picMk id="9" creationId="{70615113-39DB-3F78-E420-91B0AA045D2D}"/>
          </ac:picMkLst>
        </pc:picChg>
        <pc:picChg chg="add del mod">
          <ac:chgData name="Liao Shiqi" userId="abfc7f2ca0091eab" providerId="LiveId" clId="{9F4F7C8F-A539-4DCB-B0FB-271E2EDD3FDA}" dt="2022-12-07T01:43:42.067" v="2073" actId="478"/>
          <ac:picMkLst>
            <pc:docMk/>
            <pc:sldMk cId="3861997905" sldId="370"/>
            <ac:picMk id="11" creationId="{80E816EB-FE61-4DC7-13E6-4D0493A0DFEA}"/>
          </ac:picMkLst>
        </pc:picChg>
        <pc:picChg chg="add mod">
          <ac:chgData name="Liao Shiqi" userId="abfc7f2ca0091eab" providerId="LiveId" clId="{9F4F7C8F-A539-4DCB-B0FB-271E2EDD3FDA}" dt="2022-12-07T01:45:27.099" v="2081" actId="1076"/>
          <ac:picMkLst>
            <pc:docMk/>
            <pc:sldMk cId="3861997905" sldId="370"/>
            <ac:picMk id="13" creationId="{98A819FD-C6F1-EF84-2763-5D564D13E595}"/>
          </ac:picMkLst>
        </pc:picChg>
      </pc:sldChg>
      <pc:sldChg chg="addSp delSp modSp add mod">
        <pc:chgData name="Liao Shiqi" userId="abfc7f2ca0091eab" providerId="LiveId" clId="{9F4F7C8F-A539-4DCB-B0FB-271E2EDD3FDA}" dt="2022-12-07T01:47:31.961" v="2157" actId="20577"/>
        <pc:sldMkLst>
          <pc:docMk/>
          <pc:sldMk cId="701953605" sldId="371"/>
        </pc:sldMkLst>
        <pc:spChg chg="mod">
          <ac:chgData name="Liao Shiqi" userId="abfc7f2ca0091eab" providerId="LiveId" clId="{9F4F7C8F-A539-4DCB-B0FB-271E2EDD3FDA}" dt="2022-12-07T01:47:31.961" v="2157" actId="20577"/>
          <ac:spMkLst>
            <pc:docMk/>
            <pc:sldMk cId="701953605" sldId="371"/>
            <ac:spMk id="3" creationId="{2F535A45-26FE-4229-357E-30AC80A97AC4}"/>
          </ac:spMkLst>
        </pc:spChg>
        <pc:spChg chg="mod">
          <ac:chgData name="Liao Shiqi" userId="abfc7f2ca0091eab" providerId="LiveId" clId="{9F4F7C8F-A539-4DCB-B0FB-271E2EDD3FDA}" dt="2022-12-07T01:36:47.751" v="2038"/>
          <ac:spMkLst>
            <pc:docMk/>
            <pc:sldMk cId="701953605" sldId="371"/>
            <ac:spMk id="8" creationId="{D9018F3A-B075-9920-3CF8-420B8AE897B9}"/>
          </ac:spMkLst>
        </pc:spChg>
        <pc:spChg chg="add mod">
          <ac:chgData name="Liao Shiqi" userId="abfc7f2ca0091eab" providerId="LiveId" clId="{9F4F7C8F-A539-4DCB-B0FB-271E2EDD3FDA}" dt="2022-12-07T01:47:29.493" v="2155" actId="20577"/>
          <ac:spMkLst>
            <pc:docMk/>
            <pc:sldMk cId="701953605" sldId="371"/>
            <ac:spMk id="13" creationId="{04CF5008-6B37-FC18-209A-F4E1B4902444}"/>
          </ac:spMkLst>
        </pc:spChg>
        <pc:graphicFrameChg chg="add del mod">
          <ac:chgData name="Liao Shiqi" userId="abfc7f2ca0091eab" providerId="LiveId" clId="{9F4F7C8F-A539-4DCB-B0FB-271E2EDD3FDA}" dt="2022-12-07T01:39:37.282" v="2042"/>
          <ac:graphicFrameMkLst>
            <pc:docMk/>
            <pc:sldMk cId="701953605" sldId="371"/>
            <ac:graphicFrameMk id="6" creationId="{8B7E7C95-E370-4C91-0968-03EC997635D2}"/>
          </ac:graphicFrameMkLst>
        </pc:graphicFrameChg>
        <pc:graphicFrameChg chg="add del mod">
          <ac:chgData name="Liao Shiqi" userId="abfc7f2ca0091eab" providerId="LiveId" clId="{9F4F7C8F-A539-4DCB-B0FB-271E2EDD3FDA}" dt="2022-12-07T01:46:23.289" v="2105"/>
          <ac:graphicFrameMkLst>
            <pc:docMk/>
            <pc:sldMk cId="701953605" sldId="371"/>
            <ac:graphicFrameMk id="11" creationId="{5CED5566-2B8A-71EB-429F-3F498884D438}"/>
          </ac:graphicFrameMkLst>
        </pc:graphicFrameChg>
        <pc:picChg chg="del">
          <ac:chgData name="Liao Shiqi" userId="abfc7f2ca0091eab" providerId="LiveId" clId="{9F4F7C8F-A539-4DCB-B0FB-271E2EDD3FDA}" dt="2022-12-07T01:36:50.413" v="2039" actId="478"/>
          <ac:picMkLst>
            <pc:docMk/>
            <pc:sldMk cId="701953605" sldId="371"/>
            <ac:picMk id="7" creationId="{A82C77A8-C840-0A74-E402-A70A088198FA}"/>
          </ac:picMkLst>
        </pc:picChg>
        <pc:picChg chg="add del mod">
          <ac:chgData name="Liao Shiqi" userId="abfc7f2ca0091eab" providerId="LiveId" clId="{9F4F7C8F-A539-4DCB-B0FB-271E2EDD3FDA}" dt="2022-12-07T01:43:34.295" v="2071" actId="478"/>
          <ac:picMkLst>
            <pc:docMk/>
            <pc:sldMk cId="701953605" sldId="371"/>
            <ac:picMk id="9" creationId="{6AD5226C-066E-F0FA-8CB3-EF1D8AD7E021}"/>
          </ac:picMkLst>
        </pc:picChg>
        <pc:picChg chg="add mod">
          <ac:chgData name="Liao Shiqi" userId="abfc7f2ca0091eab" providerId="LiveId" clId="{9F4F7C8F-A539-4DCB-B0FB-271E2EDD3FDA}" dt="2022-12-07T01:43:34.490" v="2072"/>
          <ac:picMkLst>
            <pc:docMk/>
            <pc:sldMk cId="701953605" sldId="371"/>
            <ac:picMk id="10" creationId="{8F644664-1A46-5B4B-D7D8-123684E9E370}"/>
          </ac:picMkLst>
        </pc:picChg>
        <pc:picChg chg="add mod">
          <ac:chgData name="Liao Shiqi" userId="abfc7f2ca0091eab" providerId="LiveId" clId="{9F4F7C8F-A539-4DCB-B0FB-271E2EDD3FDA}" dt="2022-12-07T01:46:29.425" v="2108" actId="1076"/>
          <ac:picMkLst>
            <pc:docMk/>
            <pc:sldMk cId="701953605" sldId="371"/>
            <ac:picMk id="12" creationId="{4FD6ADB9-C503-359E-341F-B5CD86CB2F72}"/>
          </ac:picMkLst>
        </pc:picChg>
      </pc:sldChg>
      <pc:sldChg chg="addSp delSp modSp add mod">
        <pc:chgData name="Liao Shiqi" userId="abfc7f2ca0091eab" providerId="LiveId" clId="{9F4F7C8F-A539-4DCB-B0FB-271E2EDD3FDA}" dt="2022-12-07T09:34:08.655" v="2478" actId="20577"/>
        <pc:sldMkLst>
          <pc:docMk/>
          <pc:sldMk cId="2607789281" sldId="372"/>
        </pc:sldMkLst>
        <pc:spChg chg="mod">
          <ac:chgData name="Liao Shiqi" userId="abfc7f2ca0091eab" providerId="LiveId" clId="{9F4F7C8F-A539-4DCB-B0FB-271E2EDD3FDA}" dt="2022-12-07T09:34:08.655" v="2478" actId="20577"/>
          <ac:spMkLst>
            <pc:docMk/>
            <pc:sldMk cId="2607789281" sldId="372"/>
            <ac:spMk id="3" creationId="{2F535A45-26FE-4229-357E-30AC80A97AC4}"/>
          </ac:spMkLst>
        </pc:spChg>
        <pc:spChg chg="mod">
          <ac:chgData name="Liao Shiqi" userId="abfc7f2ca0091eab" providerId="LiveId" clId="{9F4F7C8F-A539-4DCB-B0FB-271E2EDD3FDA}" dt="2022-12-07T09:23:38.933" v="2476"/>
          <ac:spMkLst>
            <pc:docMk/>
            <pc:sldMk cId="2607789281" sldId="372"/>
            <ac:spMk id="8" creationId="{D9018F3A-B075-9920-3CF8-420B8AE897B9}"/>
          </ac:spMkLst>
        </pc:spChg>
        <pc:graphicFrameChg chg="add del mod">
          <ac:chgData name="Liao Shiqi" userId="abfc7f2ca0091eab" providerId="LiveId" clId="{9F4F7C8F-A539-4DCB-B0FB-271E2EDD3FDA}" dt="2022-12-07T01:49:24.461" v="2160"/>
          <ac:graphicFrameMkLst>
            <pc:docMk/>
            <pc:sldMk cId="2607789281" sldId="372"/>
            <ac:graphicFrameMk id="6" creationId="{1FA13DDE-1957-AF92-0EC6-BFE675042121}"/>
          </ac:graphicFrameMkLst>
        </pc:graphicFrameChg>
        <pc:picChg chg="add mod">
          <ac:chgData name="Liao Shiqi" userId="abfc7f2ca0091eab" providerId="LiveId" clId="{9F4F7C8F-A539-4DCB-B0FB-271E2EDD3FDA}" dt="2022-12-07T01:49:33.037" v="2165" actId="1076"/>
          <ac:picMkLst>
            <pc:docMk/>
            <pc:sldMk cId="2607789281" sldId="372"/>
            <ac:picMk id="7" creationId="{7915CEC8-75BD-1C12-4B23-B2A166F1C964}"/>
          </ac:picMkLst>
        </pc:picChg>
        <pc:picChg chg="del">
          <ac:chgData name="Liao Shiqi" userId="abfc7f2ca0091eab" providerId="LiveId" clId="{9F4F7C8F-A539-4DCB-B0FB-271E2EDD3FDA}" dt="2022-12-07T01:45:51.571" v="2085" actId="478"/>
          <ac:picMkLst>
            <pc:docMk/>
            <pc:sldMk cId="2607789281" sldId="372"/>
            <ac:picMk id="10" creationId="{8F644664-1A46-5B4B-D7D8-123684E9E37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5DE2-B715-4EA4-8CF0-DA425EA806A7}" type="datetimeFigureOut">
              <a:rPr lang="en-GB" smtClean="0"/>
              <a:t>07/12/2022</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9BBE-B871-48D7-983C-C0B1D7156DCD}" type="slidenum">
              <a:rPr lang="en-GB" smtClean="0"/>
              <a:t>‹#›</a:t>
            </a:fld>
            <a:endParaRPr lang="en-GB"/>
          </a:p>
        </p:txBody>
      </p:sp>
    </p:spTree>
    <p:extLst>
      <p:ext uri="{BB962C8B-B14F-4D97-AF65-F5344CB8AC3E}">
        <p14:creationId xmlns:p14="http://schemas.microsoft.com/office/powerpoint/2010/main" val="14337193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endParaRPr lang="en-US" altLang="zh-CN" dirty="0"/>
          </a:p>
          <a:p>
            <a:pPr marL="228600" indent="-228600">
              <a:buAutoNum type="arabicPeriod"/>
            </a:pPr>
            <a:r>
              <a:rPr lang="en-US" dirty="0"/>
              <a:t>To generate fundus images for an individual observation conditioned on the patient attribute that is not real for him.</a:t>
            </a:r>
          </a:p>
          <a:p>
            <a:pPr marL="228600" indent="-228600">
              <a:buAutoNum type="arabicPeriod"/>
            </a:pPr>
            <a:r>
              <a:rPr lang="en-US" dirty="0"/>
              <a:t>I want to know what my fundus image would look like when I was 80 years old.</a:t>
            </a:r>
          </a:p>
          <a:p>
            <a:pPr marL="228600" indent="-228600">
              <a:buAutoNum type="arabicPeriod"/>
            </a:pPr>
            <a:r>
              <a:rPr lang="en-US" dirty="0"/>
              <a:t>To generate such image, we adopt the Deep Structural Causal Models</a:t>
            </a:r>
            <a:endParaRPr lang="en-GB" dirty="0"/>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a:t>
            </a:fld>
            <a:endParaRPr lang="en-GB" dirty="0"/>
          </a:p>
        </p:txBody>
      </p:sp>
    </p:spTree>
    <p:extLst>
      <p:ext uri="{BB962C8B-B14F-4D97-AF65-F5344CB8AC3E}">
        <p14:creationId xmlns:p14="http://schemas.microsoft.com/office/powerpoint/2010/main" val="3172264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age, the exogenous noise follows Normal distribution. And we adopts a neural spline transform here. A neural spline transform can learn the map from a simple base distribution to a more complex target distribution. Basically, the transformation is composed of a set of continuous splines. And we optimize the transformation by optimizing the location of knots and gradients at the knots.</a:t>
            </a:r>
          </a:p>
          <a:p>
            <a:endParaRPr lang="en-US" dirty="0"/>
          </a:p>
          <a:p>
            <a:r>
              <a:rPr lang="en-US" dirty="0"/>
              <a:t>Back to the structural equation for age, we use the neural spline transform to map from Normal distribution to a complex intermediate distribution. Then we use the fixed </a:t>
            </a:r>
            <a:r>
              <a:rPr lang="en-US" dirty="0" err="1"/>
              <a:t>affinenormalizaiton</a:t>
            </a:r>
            <a:r>
              <a:rPr lang="en-US" dirty="0"/>
              <a:t> and exponential transformation to map the intermediate distribution to the distribution of age.</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11</a:t>
            </a:fld>
            <a:endParaRPr lang="en-GB"/>
          </a:p>
        </p:txBody>
      </p:sp>
    </p:spTree>
    <p:extLst>
      <p:ext uri="{BB962C8B-B14F-4D97-AF65-F5344CB8AC3E}">
        <p14:creationId xmlns:p14="http://schemas.microsoft.com/office/powerpoint/2010/main" val="323071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diabetes status, the exogenous noise </a:t>
            </a:r>
            <a:r>
              <a:rPr lang="en-US" dirty="0" err="1"/>
              <a:t>e_d</a:t>
            </a:r>
            <a:r>
              <a:rPr lang="en-US" dirty="0"/>
              <a:t> follows Gumbel distribution. And we use the Gumbel-Max distribution to approximate the distribution of diabetes status. The Gumbel-max distribution sample the argmax from the sum of the exogenous noise </a:t>
            </a:r>
            <a:r>
              <a:rPr lang="en-US" dirty="0" err="1"/>
              <a:t>e_d</a:t>
            </a:r>
            <a:r>
              <a:rPr lang="en-US" dirty="0"/>
              <a:t> and the conditional likelihood lambda. It is the conditional likelihood of diabetes status given its parent gender and age. We use a neural network to predict the likelihood</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12</a:t>
            </a:fld>
            <a:endParaRPr lang="en-GB"/>
          </a:p>
        </p:txBody>
      </p:sp>
    </p:spTree>
    <p:extLst>
      <p:ext uri="{BB962C8B-B14F-4D97-AF65-F5344CB8AC3E}">
        <p14:creationId xmlns:p14="http://schemas.microsoft.com/office/powerpoint/2010/main" val="126578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For high dimensional data, fundus image, we adopt a structural equation combing a shallow affine transform </a:t>
                </a:r>
                <a14:m>
                  <m:oMath xmlns:m="http://schemas.openxmlformats.org/officeDocument/2006/math">
                    <m:sSub>
                      <m:sSubPr>
                        <m:ctrlP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h</m:t>
                        </m:r>
                      </m:e>
                      <m: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dirty="0">
                    <a:effectLst/>
                    <a:latin typeface="Calibri" panose="020F0502020204030204" pitchFamily="34" charset="0"/>
                    <a:ea typeface="等线" panose="02010600030101010101" pitchFamily="2" charset="-122"/>
                    <a:cs typeface="Times New Roman" panose="02020603050405020304" pitchFamily="18" charset="0"/>
                  </a:rPr>
                  <a:t>and a deep variational autoencoder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a:t>
                </a:r>
                <a:r>
                  <a:rPr lang="en-US" sz="1800" dirty="0">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It has two exogenous noises </a:t>
                </a:r>
                <a14:m>
                  <m:oMath xmlns:m="http://schemas.openxmlformats.org/officeDocument/2006/math">
                    <m:sSub>
                      <m:sSubPr>
                        <m:ctrlP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𝑢</m:t>
                        </m:r>
                      </m:e>
                      <m: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𝐼</m:t>
                        </m:r>
                      </m:sub>
                    </m:s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  </a:t>
                </a:r>
                <a:r>
                  <a:rPr lang="en-US" sz="1800" i="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In the shallow </a:t>
                </a:r>
                <a:r>
                  <a:rPr lang="en-US" sz="1800" dirty="0">
                    <a:effectLst/>
                    <a:latin typeface="Calibri" panose="020F0502020204030204" pitchFamily="34" charset="0"/>
                    <a:ea typeface="等线" panose="02010600030101010101" pitchFamily="2" charset="-122"/>
                    <a:cs typeface="Times New Roman" panose="02020603050405020304" pitchFamily="18" charset="0"/>
                  </a:rPr>
                  <a:t>affine transform </a:t>
                </a:r>
                <a14:m>
                  <m:oMath xmlns:m="http://schemas.openxmlformats.org/officeDocument/2006/math">
                    <m:sSub>
                      <m:sSubPr>
                        <m:ctrlP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h</m:t>
                        </m:r>
                      </m:e>
                      <m: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map the fundus image to the exogenous noises </a:t>
                </a:r>
                <a14:m>
                  <m:oMath xmlns:m="http://schemas.openxmlformats.org/officeDocument/2006/math">
                    <m:sSub>
                      <m:sSubPr>
                        <m:ctrlP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𝑢</m:t>
                        </m:r>
                      </m:e>
                      <m: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𝐼</m:t>
                        </m:r>
                      </m:sub>
                    </m:sSub>
                    <m:r>
                      <a:rPr lang="ar-AE" sz="1800" i="1"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 </m:t>
                    </m:r>
                  </m:oMath>
                </a14:m>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of the same dimension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Via an affine transformation. And the parameters </a:t>
                </a:r>
                <a14:m>
                  <m:oMath xmlns:m="http://schemas.openxmlformats.org/officeDocument/2006/math">
                    <m:r>
                      <a:rPr lang="en-US" sz="1800" b="1"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𝝁</m:t>
                    </m:r>
                    <m:r>
                      <a:rPr lang="en-US" sz="180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𝝈</m:t>
                    </m:r>
                  </m:oMath>
                </a14:m>
                <a:r>
                  <a:rPr lang="en-US" sz="1800" b="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mu and sigma) is predicted by a decoder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with the input of the patient attributes and another exogenous noise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exogenous noises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also follows the normal distribution. Recall that the structural equation should be invertible. We can map from the exogenous noises to the fundus image so far but can not map from the fundus image to the exogenous noises. So we introduce an encoder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𝑒</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variationally infer the exogenous noise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set the exogenous noise </a:t>
                </a:r>
                <a14:m>
                  <m:oMath xmlns:m="http://schemas.openxmlformats.org/officeDocument/2006/math">
                    <m:sSub>
                      <m:sSubPr>
                        <m:ctrlP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𝐼</m:t>
                        </m:r>
                      </m:sub>
                    </m:sSub>
                  </m:oMath>
                </a14:m>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a low dimension and expect it to encode the high-level structure of the fundus images.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LID4096" dirty="0"/>
              </a:p>
            </p:txBody>
          </p:sp>
        </mc:Choice>
        <mc:Fallback>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For high dimensional data, fundus image, we adopt a structural equation combing a shallow affine transform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ℎ_𝐼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dirty="0">
                    <a:effectLst/>
                    <a:latin typeface="Calibri" panose="020F0502020204030204" pitchFamily="34" charset="0"/>
                    <a:ea typeface="等线" panose="02010600030101010101" pitchFamily="2" charset="-122"/>
                    <a:cs typeface="Times New Roman" panose="02020603050405020304" pitchFamily="18" charset="0"/>
                  </a:rPr>
                  <a:t>and a deep variational autoencoder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𝑒_𝐼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a:t>
                </a:r>
                <a:r>
                  <a:rPr lang="en-US" sz="1800" dirty="0">
                    <a:effectLst/>
                    <a:latin typeface="Calibri" panose="020F0502020204030204" pitchFamily="34" charset="0"/>
                    <a:ea typeface="等线" panose="02010600030101010101" pitchFamily="2" charset="-122"/>
                    <a:cs typeface="Times New Roman" panose="02020603050405020304" pitchFamily="18" charset="0"/>
                  </a:rPr>
                  <a:t>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𝑔_𝐼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It has two exogenous noises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𝑢_𝐼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and  </a:t>
                </a:r>
                <a:r>
                  <a:rPr lang="en-US" sz="1800" i="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In the shallow </a:t>
                </a:r>
                <a:r>
                  <a:rPr lang="en-US" sz="1800" dirty="0">
                    <a:effectLst/>
                    <a:latin typeface="Calibri" panose="020F0502020204030204" pitchFamily="34" charset="0"/>
                    <a:ea typeface="等线" panose="02010600030101010101" pitchFamily="2" charset="-122"/>
                    <a:cs typeface="Times New Roman" panose="02020603050405020304" pitchFamily="18" charset="0"/>
                  </a:rPr>
                  <a:t>affine transform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ℎ_𝐼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map the fundus image to the exogenous noises </a:t>
                </a:r>
                <a:r>
                  <a:rPr lang="ar-AE" sz="1800" i="0" kern="12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𝑢_𝐼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of the same dimension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Via an affine transformation. And the parameters </a:t>
                </a:r>
                <a:r>
                  <a:rPr lang="en-US" sz="1800" b="1"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𝝁</a:t>
                </a:r>
                <a:r>
                  <a:rPr lang="en-US"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a:t>
                </a:r>
                <a:r>
                  <a:rPr lang="en-US" sz="1800" b="1"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𝝈</a:t>
                </a:r>
                <a:r>
                  <a:rPr lang="en-US" sz="1800" b="1"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mu and sigma) is predicted by a decoder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𝑔_𝐼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with the input of the patient attributes and another exogenous noise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exogenous noises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also follows the normal distribution. Recall that the structural equation should be invertible. We can map from the exogenous noises to the fundus image so far but can not map from the fundus image to the exogenous noises. So we introduce an encoder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𝑒_𝐼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variationally infer the exogenous noise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set the exogenous noise </a:t>
                </a:r>
                <a:r>
                  <a:rPr lang="ar-AE" sz="1800" i="0" kern="1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a:t>𝑧_𝐼</a:t>
                </a:r>
                <a:r>
                  <a:rPr lang="ar-AE"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a low dimension and expect it to encode the high-level structure of the fundus images.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LID4096" dirty="0"/>
              </a:p>
            </p:txBody>
          </p:sp>
        </mc:Fallback>
      </mc:AlternateContent>
      <p:sp>
        <p:nvSpPr>
          <p:cNvPr id="4" name="Slide Number Placeholder 3"/>
          <p:cNvSpPr>
            <a:spLocks noGrp="1"/>
          </p:cNvSpPr>
          <p:nvPr>
            <p:ph type="sldNum" sz="quarter" idx="5"/>
          </p:nvPr>
        </p:nvSpPr>
        <p:spPr/>
        <p:txBody>
          <a:bodyPr/>
          <a:lstStyle/>
          <a:p>
            <a:fld id="{AA799BBE-B871-48D7-983C-C0B1D7156DCD}" type="slidenum">
              <a:rPr lang="en-GB" smtClean="0"/>
              <a:t>13</a:t>
            </a:fld>
            <a:endParaRPr lang="en-GB"/>
          </a:p>
        </p:txBody>
      </p:sp>
    </p:spTree>
    <p:extLst>
      <p:ext uri="{BB962C8B-B14F-4D97-AF65-F5344CB8AC3E}">
        <p14:creationId xmlns:p14="http://schemas.microsoft.com/office/powerpoint/2010/main" val="3617539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Based on the custom DSCM, we can make counterfactual inference. It includes three steps, abduction, action and prediction. In abduction, we infer the exogenous noise based on an individual observation via the inverted structural equations. Then in action, we modify the deep structural equations by reassigning it to a deterministic value.   With these two steps, we get the exogenous that preserves the variation of fundus images for an individual. And we get a modified structural equations that controls the confounding and models the causation from the modified variable toward the fundus images. Finally, we generate the fundus images by recomputing the value of variables based on the exogenous noises and the modified deep structural equations.</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14</a:t>
            </a:fld>
            <a:endParaRPr lang="en-GB"/>
          </a:p>
        </p:txBody>
      </p:sp>
    </p:spTree>
    <p:extLst>
      <p:ext uri="{BB962C8B-B14F-4D97-AF65-F5344CB8AC3E}">
        <p14:creationId xmlns:p14="http://schemas.microsoft.com/office/powerpoint/2010/main" val="602859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Concretely in the custom DSCM, abduction we the inverted structural equation to infer the exogenous noise in yellow. Note specifically for exogenous noise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z_i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we use an encoder to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varitiaonlly</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infer it.</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15</a:t>
            </a:fld>
            <a:endParaRPr lang="en-GB"/>
          </a:p>
        </p:txBody>
      </p:sp>
    </p:spTree>
    <p:extLst>
      <p:ext uri="{BB962C8B-B14F-4D97-AF65-F5344CB8AC3E}">
        <p14:creationId xmlns:p14="http://schemas.microsoft.com/office/powerpoint/2010/main" val="2959792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Action, for example, to research on the causal relationship between diabetes status and fundus images. So we reassign a deterministic value to the structural equation for the diabetes status. From the modified causal DAG, we can see that the causal relationship between diabetes status and fundus images  is no longer influenced by the confounders gender and age.</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16</a:t>
            </a:fld>
            <a:endParaRPr lang="en-GB"/>
          </a:p>
        </p:txBody>
      </p:sp>
    </p:spTree>
    <p:extLst>
      <p:ext uri="{BB962C8B-B14F-4D97-AF65-F5344CB8AC3E}">
        <p14:creationId xmlns:p14="http://schemas.microsoft.com/office/powerpoint/2010/main" val="1518838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Prediction, we follow the structural equations mapping from the exogenous noises to the variables to recompute the value of the variables.</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17</a:t>
            </a:fld>
            <a:endParaRPr lang="en-GB"/>
          </a:p>
        </p:txBody>
      </p:sp>
    </p:spTree>
    <p:extLst>
      <p:ext uri="{BB962C8B-B14F-4D97-AF65-F5344CB8AC3E}">
        <p14:creationId xmlns:p14="http://schemas.microsoft.com/office/powerpoint/2010/main" val="1308987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use the Maastricht Dataset and random split it into train, validation, and test set. Each observation have gender, diabetes status, age and fundus image. The age ranges from 40 years old to 80 years old.</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18</a:t>
            </a:fld>
            <a:endParaRPr lang="en-GB"/>
          </a:p>
        </p:txBody>
      </p:sp>
    </p:spTree>
    <p:extLst>
      <p:ext uri="{BB962C8B-B14F-4D97-AF65-F5344CB8AC3E}">
        <p14:creationId xmlns:p14="http://schemas.microsoft.com/office/powerpoint/2010/main" val="2743851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Then let’s move to the experiment results. Firstly, we evaluate the representation of the exogenous noise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z_I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by image reconstruction. As shown in the workflow at bottom right, we variationally infer the exogenous noise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z_I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sample </a:t>
            </a:r>
            <a:r>
              <a:rPr lang="en-US" sz="1800" kern="1200" dirty="0" err="1">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u_i</a:t>
            </a: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from Normal distribution and generate the fundus images based on these two exogenous noises. </a:t>
            </a:r>
          </a:p>
          <a:p>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Compare the original and the reconstructed fundus images, we  see that the reconstructed images are blurry overall and preserve the color, optic disc, while losing the anatomical structure like vessels, background texture.</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19</a:t>
            </a:fld>
            <a:endParaRPr lang="en-GB"/>
          </a:p>
        </p:txBody>
      </p:sp>
    </p:spTree>
    <p:extLst>
      <p:ext uri="{BB962C8B-B14F-4D97-AF65-F5344CB8AC3E}">
        <p14:creationId xmlns:p14="http://schemas.microsoft.com/office/powerpoint/2010/main" val="4274876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Then we make counterfactual inference on the fundus image for an individual observation</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20</a:t>
            </a:fld>
            <a:endParaRPr lang="en-GB"/>
          </a:p>
        </p:txBody>
      </p:sp>
    </p:spTree>
    <p:extLst>
      <p:ext uri="{BB962C8B-B14F-4D97-AF65-F5344CB8AC3E}">
        <p14:creationId xmlns:p14="http://schemas.microsoft.com/office/powerpoint/2010/main" val="222532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Retina is a tissue layer within our eyes and connects with the brain.</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2</a:t>
            </a:fld>
            <a:endParaRPr lang="en-GB"/>
          </a:p>
        </p:txBody>
      </p:sp>
    </p:spTree>
    <p:extLst>
      <p:ext uri="{BB962C8B-B14F-4D97-AF65-F5344CB8AC3E}">
        <p14:creationId xmlns:p14="http://schemas.microsoft.com/office/powerpoint/2010/main" val="2806401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patient is a 54 years old female with type-2 diabetes. We research on the causal relationship between age and fundus image by reassigning the age to 40 years old, 60 years old, and 80 years old.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causal relationship between gender and fundus image, we reassign the gender to opposite male. For the causal relationship between diabetes status and fundus image, we reassign the diabetes status to opposite normal.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first row is the factual fundus image, the second row is the counterfactual inferred fundus image. As the difference is slight, I augment the counterfactual inferred fundus image by multiplying the difference by 15 and add back to the factual fundus image in the third row. And we plot the heatmap of the difference per RGB channel in the last three rows.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As we can see. The generated fundus image is more red under younger age and is more yellow under older age. This is because the pixel value on red and green channel is increasing and pixel value on blue channel is decreasing as the age increases. We can say aging causes the fundus image to be slightly yellow. However, the generated funds images under counterfactual condition gender and diabetes don’t have significant changes.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21</a:t>
            </a:fld>
            <a:endParaRPr lang="en-GB"/>
          </a:p>
        </p:txBody>
      </p:sp>
    </p:spTree>
    <p:extLst>
      <p:ext uri="{BB962C8B-B14F-4D97-AF65-F5344CB8AC3E}">
        <p14:creationId xmlns:p14="http://schemas.microsoft.com/office/powerpoint/2010/main" val="2070426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explore why we cannot make reasonable counterfactual inference on gender and diabetes status, we implement a sensitivity analysis on the assumed causa DAG.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change the assumption on the causes of the fundus images and compare its evidence lower bound log likelihood and mean absolute error per pixel. We can see the alternative causal DAGs in the above. The bold ones are the best record. We can see that drop gender or diabetes status from cause of the fundus images improve the performance while drop age from cause of the fundus images degrades the performance. </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We give our explanation. The expressive ness of our custom DSCM is limited to color. And age has a causal effect on the fundus images color while gender and diabetes status have a causal effect more on the anatomical structure of the fundus images.</a:t>
            </a:r>
          </a:p>
          <a:p>
            <a:pPr marL="0" marR="0">
              <a:lnSpc>
                <a:spcPct val="107000"/>
              </a:lnSpc>
              <a:spcBef>
                <a:spcPts val="0"/>
              </a:spcBef>
              <a:spcAft>
                <a:spcPts val="800"/>
              </a:spcAft>
            </a:pPr>
            <a:endPar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 So exclusion of gender or diabetes status improve the performance while exclusion of age degrades the performance.</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22</a:t>
            </a:fld>
            <a:endParaRPr lang="en-GB"/>
          </a:p>
        </p:txBody>
      </p:sp>
    </p:spTree>
    <p:extLst>
      <p:ext uri="{BB962C8B-B14F-4D97-AF65-F5344CB8AC3E}">
        <p14:creationId xmlns:p14="http://schemas.microsoft.com/office/powerpoint/2010/main" val="48522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To improve the expressiveness of our custom DSCM on the anatomical structure. We train the DSCM on preprocessed fundus images. </a:t>
            </a:r>
          </a:p>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contrast-normalized fundus images highlight the vessel and optic disc. And the vessel mask highlights the vessel shape.</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23</a:t>
            </a:fld>
            <a:endParaRPr lang="en-GB"/>
          </a:p>
        </p:txBody>
      </p:sp>
    </p:spTree>
    <p:extLst>
      <p:ext uri="{BB962C8B-B14F-4D97-AF65-F5344CB8AC3E}">
        <p14:creationId xmlns:p14="http://schemas.microsoft.com/office/powerpoint/2010/main" val="3292841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contrast normalized fundus images, the reconstructed images preserve the optic disc and truncated vessels from the optic disc.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24</a:t>
            </a:fld>
            <a:endParaRPr lang="en-GB"/>
          </a:p>
        </p:txBody>
      </p:sp>
    </p:spTree>
    <p:extLst>
      <p:ext uri="{BB962C8B-B14F-4D97-AF65-F5344CB8AC3E}">
        <p14:creationId xmlns:p14="http://schemas.microsoft.com/office/powerpoint/2010/main" val="939229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counterfactual inferred images have enhanced contrast around the optic disc and the vessel trunk under any counterfactual condition. And they do not show any reasonable and informative change patterns.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25</a:t>
            </a:fld>
            <a:endParaRPr lang="en-GB"/>
          </a:p>
        </p:txBody>
      </p:sp>
    </p:spTree>
    <p:extLst>
      <p:ext uri="{BB962C8B-B14F-4D97-AF65-F5344CB8AC3E}">
        <p14:creationId xmlns:p14="http://schemas.microsoft.com/office/powerpoint/2010/main" val="4121374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For the vessel mask of the fundus images, the reconstructed images preserve the shape of the vessel trunk and lose the tiny vessel branch.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26</a:t>
            </a:fld>
            <a:endParaRPr lang="en-GB"/>
          </a:p>
        </p:txBody>
      </p:sp>
    </p:spTree>
    <p:extLst>
      <p:ext uri="{BB962C8B-B14F-4D97-AF65-F5344CB8AC3E}">
        <p14:creationId xmlns:p14="http://schemas.microsoft.com/office/powerpoint/2010/main" val="4184398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dirty="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The counterfactual inferred images have partially enhanced and partially degraded vessel trunk under any counterfactual condition. And they do not show any reasonable and informative change patterns. </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27</a:t>
            </a:fld>
            <a:endParaRPr lang="en-GB"/>
          </a:p>
        </p:txBody>
      </p:sp>
    </p:spTree>
    <p:extLst>
      <p:ext uri="{BB962C8B-B14F-4D97-AF65-F5344CB8AC3E}">
        <p14:creationId xmlns:p14="http://schemas.microsoft.com/office/powerpoint/2010/main" val="459816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200">
                <a:solidFill>
                  <a:srgbClr val="000000"/>
                </a:solidFill>
                <a:effectLst/>
                <a:latin typeface="Calibri" panose="020F0502020204030204" pitchFamily="34" charset="0"/>
                <a:ea typeface="等线" panose="02010600030101010101" pitchFamily="2" charset="-122"/>
                <a:cs typeface="Times New Roman" panose="02020603050405020304" pitchFamily="18" charset="0"/>
              </a:rPr>
              <a:t>Based on the experiment results, we make our conclusion.</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28</a:t>
            </a:fld>
            <a:endParaRPr lang="en-GB"/>
          </a:p>
        </p:txBody>
      </p:sp>
    </p:spTree>
    <p:extLst>
      <p:ext uri="{BB962C8B-B14F-4D97-AF65-F5344CB8AC3E}">
        <p14:creationId xmlns:p14="http://schemas.microsoft.com/office/powerpoint/2010/main" val="1717409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00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30</a:t>
            </a:fld>
            <a:endParaRPr lang="en-GB"/>
          </a:p>
        </p:txBody>
      </p:sp>
    </p:spTree>
    <p:extLst>
      <p:ext uri="{BB962C8B-B14F-4D97-AF65-F5344CB8AC3E}">
        <p14:creationId xmlns:p14="http://schemas.microsoft.com/office/powerpoint/2010/main" val="2410257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The confounding refers to a distorted correlation between two variables when an extra variable is correlated with both.</a:t>
            </a:r>
          </a:p>
          <a:p>
            <a:pPr algn="l"/>
            <a:endParaRPr lang="en-US" sz="1800" b="0" i="0" u="none" strike="noStrike" baseline="0" dirty="0">
              <a:latin typeface="CMR1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Older people are likely to have diabetes and vision loss. However, there is no correlation between the diabetes and vision loss. This correlation between diabetes and vision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loss does not exist in the population but only in the subpopulation of older people due to the confounder age.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Such confounding exist in the patient attributes.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CMR10"/>
              </a:rPr>
              <a:t>So even though we generate two fundus image conditioned on different value of the same patient attribute, the difference between two fundus images can not reflect the relationships</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4</a:t>
            </a:fld>
            <a:endParaRPr lang="en-GB"/>
          </a:p>
        </p:txBody>
      </p:sp>
    </p:spTree>
    <p:extLst>
      <p:ext uri="{BB962C8B-B14F-4D97-AF65-F5344CB8AC3E}">
        <p14:creationId xmlns:p14="http://schemas.microsoft.com/office/powerpoint/2010/main" val="94967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31</a:t>
            </a:fld>
            <a:endParaRPr lang="en-GB"/>
          </a:p>
        </p:txBody>
      </p:sp>
    </p:spTree>
    <p:extLst>
      <p:ext uri="{BB962C8B-B14F-4D97-AF65-F5344CB8AC3E}">
        <p14:creationId xmlns:p14="http://schemas.microsoft.com/office/powerpoint/2010/main" val="1332415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32</a:t>
            </a:fld>
            <a:endParaRPr lang="en-GB"/>
          </a:p>
        </p:txBody>
      </p:sp>
    </p:spTree>
    <p:extLst>
      <p:ext uri="{BB962C8B-B14F-4D97-AF65-F5344CB8AC3E}">
        <p14:creationId xmlns:p14="http://schemas.microsoft.com/office/powerpoint/2010/main" val="678849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33</a:t>
            </a:fld>
            <a:endParaRPr lang="en-GB"/>
          </a:p>
        </p:txBody>
      </p:sp>
    </p:spTree>
    <p:extLst>
      <p:ext uri="{BB962C8B-B14F-4D97-AF65-F5344CB8AC3E}">
        <p14:creationId xmlns:p14="http://schemas.microsoft.com/office/powerpoint/2010/main" val="45705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34</a:t>
            </a:fld>
            <a:endParaRPr lang="en-GB"/>
          </a:p>
        </p:txBody>
      </p:sp>
    </p:spTree>
    <p:extLst>
      <p:ext uri="{BB962C8B-B14F-4D97-AF65-F5344CB8AC3E}">
        <p14:creationId xmlns:p14="http://schemas.microsoft.com/office/powerpoint/2010/main" val="4031309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35</a:t>
            </a:fld>
            <a:endParaRPr lang="en-GB"/>
          </a:p>
        </p:txBody>
      </p:sp>
    </p:spTree>
    <p:extLst>
      <p:ext uri="{BB962C8B-B14F-4D97-AF65-F5344CB8AC3E}">
        <p14:creationId xmlns:p14="http://schemas.microsoft.com/office/powerpoint/2010/main" val="2371833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Exclude  </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37</a:t>
            </a:fld>
            <a:endParaRPr lang="en-GB"/>
          </a:p>
        </p:txBody>
      </p:sp>
    </p:spTree>
    <p:extLst>
      <p:ext uri="{BB962C8B-B14F-4D97-AF65-F5344CB8AC3E}">
        <p14:creationId xmlns:p14="http://schemas.microsoft.com/office/powerpoint/2010/main" val="2704418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delete</a:t>
            </a:r>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38</a:t>
            </a:fld>
            <a:endParaRPr lang="en-GB" dirty="0"/>
          </a:p>
        </p:txBody>
      </p:sp>
    </p:spTree>
    <p:extLst>
      <p:ext uri="{BB962C8B-B14F-4D97-AF65-F5344CB8AC3E}">
        <p14:creationId xmlns:p14="http://schemas.microsoft.com/office/powerpoint/2010/main" val="3329272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56</a:t>
            </a:fld>
            <a:endParaRPr lang="en-GB"/>
          </a:p>
        </p:txBody>
      </p:sp>
    </p:spTree>
    <p:extLst>
      <p:ext uri="{BB962C8B-B14F-4D97-AF65-F5344CB8AC3E}">
        <p14:creationId xmlns:p14="http://schemas.microsoft.com/office/powerpoint/2010/main" val="28744272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57</a:t>
            </a:fld>
            <a:endParaRPr lang="en-GB"/>
          </a:p>
        </p:txBody>
      </p:sp>
    </p:spTree>
    <p:extLst>
      <p:ext uri="{BB962C8B-B14F-4D97-AF65-F5344CB8AC3E}">
        <p14:creationId xmlns:p14="http://schemas.microsoft.com/office/powerpoint/2010/main" val="4218113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58</a:t>
            </a:fld>
            <a:endParaRPr lang="en-GB"/>
          </a:p>
        </p:txBody>
      </p:sp>
    </p:spTree>
    <p:extLst>
      <p:ext uri="{BB962C8B-B14F-4D97-AF65-F5344CB8AC3E}">
        <p14:creationId xmlns:p14="http://schemas.microsoft.com/office/powerpoint/2010/main" val="180057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j-lt"/>
              </a:rPr>
              <a:t>Contrastively retell</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5</a:t>
            </a:fld>
            <a:endParaRPr lang="en-GB"/>
          </a:p>
        </p:txBody>
      </p:sp>
    </p:spTree>
    <p:extLst>
      <p:ext uri="{BB962C8B-B14F-4D97-AF65-F5344CB8AC3E}">
        <p14:creationId xmlns:p14="http://schemas.microsoft.com/office/powerpoint/2010/main" val="1522131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59</a:t>
            </a:fld>
            <a:endParaRPr lang="en-GB"/>
          </a:p>
        </p:txBody>
      </p:sp>
    </p:spTree>
    <p:extLst>
      <p:ext uri="{BB962C8B-B14F-4D97-AF65-F5344CB8AC3E}">
        <p14:creationId xmlns:p14="http://schemas.microsoft.com/office/powerpoint/2010/main" val="3503319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000046220120416010001.tiff</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62</a:t>
            </a:fld>
            <a:endParaRPr lang="en-GB"/>
          </a:p>
        </p:txBody>
      </p:sp>
    </p:spTree>
    <p:extLst>
      <p:ext uri="{BB962C8B-B14F-4D97-AF65-F5344CB8AC3E}">
        <p14:creationId xmlns:p14="http://schemas.microsoft.com/office/powerpoint/2010/main" val="102777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6</a:t>
            </a:fld>
            <a:endParaRPr lang="en-GB"/>
          </a:p>
        </p:txBody>
      </p:sp>
    </p:spTree>
    <p:extLst>
      <p:ext uri="{BB962C8B-B14F-4D97-AF65-F5344CB8AC3E}">
        <p14:creationId xmlns:p14="http://schemas.microsoft.com/office/powerpoint/2010/main" val="2311193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construct a deep structural causal model to answer the research question, before we elaborate on it. Let’s look into some bases.</a:t>
            </a:r>
          </a:p>
          <a:p>
            <a:r>
              <a:rPr lang="en-US" dirty="0"/>
              <a:t>our assumed causal DAG. DAG is short for directed acyclic graph. We use the nodes to represent the variables and use the arrows to represent the causal relationship from the cause to the effect. In our assumption, we assume gender causes diabetes status and fundus images ….. And we can see that gender and age are two confounders on the relationship between diabetes status and fundus images.</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7</a:t>
            </a:fld>
            <a:endParaRPr lang="en-GB"/>
          </a:p>
        </p:txBody>
      </p:sp>
    </p:spTree>
    <p:extLst>
      <p:ext uri="{BB962C8B-B14F-4D97-AF65-F5344CB8AC3E}">
        <p14:creationId xmlns:p14="http://schemas.microsoft.com/office/powerpoint/2010/main" val="2475337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Structural Causal Model quantify the causal relationship between variables. </a:t>
            </a:r>
          </a:p>
          <a:p>
            <a:endParaRPr lang="en-US" sz="900" dirty="0"/>
          </a:p>
          <a:p>
            <a:r>
              <a:rPr lang="en-US" sz="900" dirty="0"/>
              <a:t>It has three components. </a:t>
            </a:r>
          </a:p>
          <a:p>
            <a:r>
              <a:rPr lang="en-US" sz="900" dirty="0"/>
              <a:t>The variables of interest in the system. </a:t>
            </a:r>
          </a:p>
          <a:p>
            <a:r>
              <a:rPr lang="en-US" sz="900" dirty="0">
                <a:ea typeface="Calibri" panose="020F0502020204030204" pitchFamily="34" charset="0"/>
                <a:cs typeface="Times New Roman" panose="02020603050405020304" pitchFamily="18" charset="0"/>
              </a:rPr>
              <a:t>Exogenous noises</a:t>
            </a:r>
            <a:r>
              <a:rPr lang="en-US" sz="900" baseline="0" dirty="0">
                <a:ea typeface="Calibri" panose="020F0502020204030204" pitchFamily="34" charset="0"/>
                <a:cs typeface="Times New Roman" panose="02020603050405020304" pitchFamily="18" charset="0"/>
              </a:rPr>
              <a:t> </a:t>
            </a:r>
            <a:r>
              <a:rPr lang="en-US" sz="900" dirty="0">
                <a:ea typeface="Calibri" panose="020F0502020204030204" pitchFamily="34" charset="0"/>
                <a:cs typeface="Times New Roman" panose="02020603050405020304" pitchFamily="18" charset="0"/>
              </a:rPr>
              <a:t>for each variable. </a:t>
            </a:r>
          </a:p>
          <a:p>
            <a:r>
              <a:rPr lang="en-US" sz="900" dirty="0">
                <a:ea typeface="Calibri" panose="020F0502020204030204" pitchFamily="34" charset="0"/>
                <a:cs typeface="Times New Roman" panose="02020603050405020304" pitchFamily="18" charset="0"/>
              </a:rPr>
              <a:t>And an invertible structural equation for </a:t>
            </a:r>
            <a:r>
              <a:rPr lang="en-US" sz="900" dirty="0">
                <a:latin typeface="+mj-lt"/>
                <a:ea typeface="Calibri" panose="020F0502020204030204" pitchFamily="34" charset="0"/>
                <a:cs typeface="Times New Roman" panose="02020603050405020304" pitchFamily="18" charset="0"/>
              </a:rPr>
              <a:t>each variable</a:t>
            </a:r>
          </a:p>
          <a:p>
            <a:endParaRPr lang="en-US" sz="900" dirty="0">
              <a:latin typeface="+mj-lt"/>
              <a:ea typeface="Calibri" panose="020F0502020204030204" pitchFamily="34" charset="0"/>
              <a:cs typeface="Times New Roman" panose="02020603050405020304" pitchFamily="18" charset="0"/>
            </a:endParaRPr>
          </a:p>
          <a:p>
            <a:r>
              <a:rPr lang="en-US" sz="900" dirty="0">
                <a:latin typeface="+mj-lt"/>
                <a:ea typeface="Calibri" panose="020F0502020204030204" pitchFamily="34" charset="0"/>
                <a:cs typeface="Times New Roman" panose="02020603050405020304" pitchFamily="18" charset="0"/>
              </a:rPr>
              <a:t>We use the exogenous noises to preserve the variation of fundus image for an individual observation and use the  </a:t>
            </a:r>
            <a:r>
              <a:rPr lang="en-US" sz="900" dirty="0">
                <a:ea typeface="Calibri" panose="020F0502020204030204" pitchFamily="34" charset="0"/>
                <a:cs typeface="Times New Roman" panose="02020603050405020304" pitchFamily="18" charset="0"/>
              </a:rPr>
              <a:t>structural equation to model the data generation given its parents.</a:t>
            </a:r>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8</a:t>
            </a:fld>
            <a:endParaRPr lang="en-GB"/>
          </a:p>
        </p:txBody>
      </p:sp>
    </p:spTree>
    <p:extLst>
      <p:ext uri="{BB962C8B-B14F-4D97-AF65-F5344CB8AC3E}">
        <p14:creationId xmlns:p14="http://schemas.microsoft.com/office/powerpoint/2010/main" val="147156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based on the assumed causal DAG, we design the </a:t>
            </a:r>
            <a:r>
              <a:rPr lang="en-US" altLang="zh-CN" sz="900" dirty="0"/>
              <a:t>Structural Causal Model. </a:t>
            </a:r>
          </a:p>
          <a:p>
            <a:endParaRPr lang="en-US" altLang="zh-CN" sz="900" dirty="0"/>
          </a:p>
          <a:p>
            <a:r>
              <a:rPr lang="en-US" altLang="zh-CN" sz="900" dirty="0"/>
              <a:t>We adopts deep learning to learn the structural equations. And we elaborate on them one by one.</a:t>
            </a:r>
          </a:p>
          <a:p>
            <a:endParaRPr lang="en-US" altLang="zh-CN" sz="900" dirty="0"/>
          </a:p>
        </p:txBody>
      </p:sp>
      <p:sp>
        <p:nvSpPr>
          <p:cNvPr id="4" name="Slide Number Placeholder 3"/>
          <p:cNvSpPr>
            <a:spLocks noGrp="1"/>
          </p:cNvSpPr>
          <p:nvPr>
            <p:ph type="sldNum" sz="quarter" idx="5"/>
          </p:nvPr>
        </p:nvSpPr>
        <p:spPr/>
        <p:txBody>
          <a:bodyPr/>
          <a:lstStyle/>
          <a:p>
            <a:fld id="{AA799BBE-B871-48D7-983C-C0B1D7156DCD}" type="slidenum">
              <a:rPr lang="en-GB" smtClean="0"/>
              <a:t>9</a:t>
            </a:fld>
            <a:endParaRPr lang="en-GB"/>
          </a:p>
        </p:txBody>
      </p:sp>
    </p:spTree>
    <p:extLst>
      <p:ext uri="{BB962C8B-B14F-4D97-AF65-F5344CB8AC3E}">
        <p14:creationId xmlns:p14="http://schemas.microsoft.com/office/powerpoint/2010/main" val="2119036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900" dirty="0"/>
              <a:t>For gender, we assume it follows Bernoulli distribution with a  fixed parameter </a:t>
            </a:r>
            <a:r>
              <a:rPr lang="en-US" altLang="zh-CN" sz="900" dirty="0" err="1"/>
              <a:t>logit_g</a:t>
            </a:r>
            <a:r>
              <a:rPr lang="en-US" altLang="zh-CN" sz="900" dirty="0"/>
              <a:t>. </a:t>
            </a:r>
            <a:endParaRPr lang="LID4096" dirty="0"/>
          </a:p>
          <a:p>
            <a:endParaRPr lang="LID4096" dirty="0"/>
          </a:p>
        </p:txBody>
      </p:sp>
      <p:sp>
        <p:nvSpPr>
          <p:cNvPr id="4" name="Slide Number Placeholder 3"/>
          <p:cNvSpPr>
            <a:spLocks noGrp="1"/>
          </p:cNvSpPr>
          <p:nvPr>
            <p:ph type="sldNum" sz="quarter" idx="5"/>
          </p:nvPr>
        </p:nvSpPr>
        <p:spPr/>
        <p:txBody>
          <a:bodyPr/>
          <a:lstStyle/>
          <a:p>
            <a:fld id="{AA799BBE-B871-48D7-983C-C0B1D7156DCD}" type="slidenum">
              <a:rPr lang="en-GB" smtClean="0"/>
              <a:t>10</a:t>
            </a:fld>
            <a:endParaRPr lang="en-GB"/>
          </a:p>
        </p:txBody>
      </p:sp>
    </p:spTree>
    <p:extLst>
      <p:ext uri="{BB962C8B-B14F-4D97-AF65-F5344CB8AC3E}">
        <p14:creationId xmlns:p14="http://schemas.microsoft.com/office/powerpoint/2010/main" val="3543377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dirty="0"/>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164422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p:txBody>
      </p:sp>
    </p:spTree>
    <p:extLst>
      <p:ext uri="{BB962C8B-B14F-4D97-AF65-F5344CB8AC3E}">
        <p14:creationId xmlns:p14="http://schemas.microsoft.com/office/powerpoint/2010/main" val="188727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dirty="0"/>
              <a:t>Click to insert image</a:t>
            </a:r>
          </a:p>
        </p:txBody>
      </p:sp>
    </p:spTree>
    <p:extLst>
      <p:ext uri="{BB962C8B-B14F-4D97-AF65-F5344CB8AC3E}">
        <p14:creationId xmlns:p14="http://schemas.microsoft.com/office/powerpoint/2010/main" val="68122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dirty="0"/>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77015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69683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38818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53396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dirty="0"/>
              <a:t>Sample slide with table and text</a:t>
            </a:r>
            <a:endParaRPr lang="en-GB" dirty="0"/>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dirty="0"/>
              <a:t>Click to insert table</a:t>
            </a:r>
          </a:p>
        </p:txBody>
      </p:sp>
    </p:spTree>
    <p:extLst>
      <p:ext uri="{BB962C8B-B14F-4D97-AF65-F5344CB8AC3E}">
        <p14:creationId xmlns:p14="http://schemas.microsoft.com/office/powerpoint/2010/main" val="23993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dirty="0"/>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dirty="0"/>
              <a:t>Click to insert chart</a:t>
            </a:r>
          </a:p>
        </p:txBody>
      </p:sp>
    </p:spTree>
    <p:extLst>
      <p:ext uri="{BB962C8B-B14F-4D97-AF65-F5344CB8AC3E}">
        <p14:creationId xmlns:p14="http://schemas.microsoft.com/office/powerpoint/2010/main" val="420234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dirty="0"/>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6368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57421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93110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109314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72915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enter text</a:t>
            </a:r>
          </a:p>
        </p:txBody>
      </p:sp>
    </p:spTree>
    <p:extLst>
      <p:ext uri="{BB962C8B-B14F-4D97-AF65-F5344CB8AC3E}">
        <p14:creationId xmlns:p14="http://schemas.microsoft.com/office/powerpoint/2010/main" val="103777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6430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217326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dirty="0"/>
              <a:t>This is an example of a 27 </a:t>
            </a:r>
            <a:r>
              <a:rPr lang="en-GB" dirty="0" err="1"/>
              <a:t>pt</a:t>
            </a:r>
            <a:r>
              <a:rPr lang="en-GB" dirty="0"/>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dirty="0"/>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dirty="0"/>
              <a:t>Click to insert Caption under image or movie</a:t>
            </a:r>
          </a:p>
        </p:txBody>
      </p:sp>
    </p:spTree>
    <p:extLst>
      <p:ext uri="{BB962C8B-B14F-4D97-AF65-F5344CB8AC3E}">
        <p14:creationId xmlns:p14="http://schemas.microsoft.com/office/powerpoint/2010/main" val="21869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 27pt headline on a slide with three images</a:t>
            </a:r>
            <a:endParaRPr lang="en-GB" dirty="0"/>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dirty="0"/>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dirty="0"/>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dirty="0"/>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dirty="0"/>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23305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p:txBody>
      </p:sp>
    </p:spTree>
    <p:extLst>
      <p:ext uri="{BB962C8B-B14F-4D97-AF65-F5344CB8AC3E}">
        <p14:creationId xmlns:p14="http://schemas.microsoft.com/office/powerpoint/2010/main" val="234867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dirty="0"/>
              <a:t>Click to insert image</a:t>
            </a:r>
          </a:p>
        </p:txBody>
      </p:sp>
    </p:spTree>
    <p:extLst>
      <p:ext uri="{BB962C8B-B14F-4D97-AF65-F5344CB8AC3E}">
        <p14:creationId xmlns:p14="http://schemas.microsoft.com/office/powerpoint/2010/main" val="396112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dirty="0"/>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935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dirty="0"/>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22374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184603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dirty="0"/>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417337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US"/>
              <a:t>SmallBPR-parameters sharing for Binary Passage Retriever</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4499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dirty="0"/>
              <a:t>Sample slide with table and text</a:t>
            </a:r>
            <a:endParaRPr lang="en-GB" dirty="0"/>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dirty="0"/>
              <a:t>Click to insert table</a:t>
            </a:r>
          </a:p>
        </p:txBody>
      </p:sp>
    </p:spTree>
    <p:extLst>
      <p:ext uri="{BB962C8B-B14F-4D97-AF65-F5344CB8AC3E}">
        <p14:creationId xmlns:p14="http://schemas.microsoft.com/office/powerpoint/2010/main" val="276736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dirty="0"/>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US"/>
              <a:t>SmallBPR-parameters sharing for Binary Passage Retriever</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dirty="0"/>
              <a:t>Click to insert chart</a:t>
            </a:r>
          </a:p>
        </p:txBody>
      </p:sp>
    </p:spTree>
    <p:extLst>
      <p:ext uri="{BB962C8B-B14F-4D97-AF65-F5344CB8AC3E}">
        <p14:creationId xmlns:p14="http://schemas.microsoft.com/office/powerpoint/2010/main" val="306399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4194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enter text</a:t>
            </a:r>
          </a:p>
        </p:txBody>
      </p:sp>
    </p:spTree>
    <p:extLst>
      <p:ext uri="{BB962C8B-B14F-4D97-AF65-F5344CB8AC3E}">
        <p14:creationId xmlns:p14="http://schemas.microsoft.com/office/powerpoint/2010/main" val="16824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9815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dirty="0"/>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dirty="0"/>
              <a:t>Click to insert image</a:t>
            </a:r>
          </a:p>
        </p:txBody>
      </p:sp>
    </p:spTree>
    <p:extLst>
      <p:ext uri="{BB962C8B-B14F-4D97-AF65-F5344CB8AC3E}">
        <p14:creationId xmlns:p14="http://schemas.microsoft.com/office/powerpoint/2010/main" val="327240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dirty="0"/>
              <a:t>This is an example of a 27 </a:t>
            </a:r>
            <a:r>
              <a:rPr lang="en-GB" dirty="0" err="1"/>
              <a:t>pt</a:t>
            </a:r>
            <a:r>
              <a:rPr lang="en-GB" dirty="0"/>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dirty="0"/>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dirty="0"/>
              <a:t>Click to insert Caption under image or movie</a:t>
            </a:r>
          </a:p>
        </p:txBody>
      </p:sp>
    </p:spTree>
    <p:extLst>
      <p:ext uri="{BB962C8B-B14F-4D97-AF65-F5344CB8AC3E}">
        <p14:creationId xmlns:p14="http://schemas.microsoft.com/office/powerpoint/2010/main" val="19384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 27pt headline on a slide with three images</a:t>
            </a:r>
            <a:endParaRPr lang="en-GB" dirty="0"/>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dirty="0"/>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dirty="0"/>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dirty="0"/>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dirty="0"/>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dirty="0"/>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244920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a:t>
            </a:fld>
            <a:endParaRPr lang="en-GB" dirty="0"/>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GB"/>
              <a:t>Title of the presentation - by tab Insert -&gt; Header text and Footer text</a:t>
            </a:r>
            <a:endParaRPr lang="en-GB" dirty="0"/>
          </a:p>
        </p:txBody>
      </p:sp>
      <p:pic>
        <p:nvPicPr>
          <p:cNvPr id="66" name="Picture 4">
            <a:extLst>
              <a:ext uri="{FF2B5EF4-FFF2-40B4-BE49-F238E27FC236}">
                <a16:creationId xmlns:a16="http://schemas.microsoft.com/office/drawing/2014/main" id="{93FD69BB-9D62-3A4C-8433-C5954D52BB6F}"/>
              </a:ext>
            </a:extLst>
          </p:cNvPr>
          <p:cNvPicPr>
            <a:picLocks noChangeAspect="1"/>
          </p:cNvPicPr>
          <p:nvPr userDrawn="1"/>
        </p:nvPicPr>
        <p:blipFill>
          <a:blip r:embed="rId19"/>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242279190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61" r:id="rId3"/>
    <p:sldLayoutId id="2147483662" r:id="rId4"/>
    <p:sldLayoutId id="2147483664"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a:t>
            </a:fld>
            <a:endParaRPr lang="en-GB" dirty="0"/>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dirty="0" err="1"/>
              <a:t>Klik</a:t>
            </a:r>
            <a:r>
              <a:rPr lang="en-GB" dirty="0"/>
              <a:t> om de </a:t>
            </a:r>
            <a:r>
              <a:rPr lang="en-GB" dirty="0" err="1"/>
              <a:t>modelstijlen</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US"/>
              <a:t>SmallBPR-parameters sharing for Binary Passage Retriever</a:t>
            </a:r>
            <a:endParaRPr lang="en-GB" dirty="0"/>
          </a:p>
        </p:txBody>
      </p:sp>
      <p:pic>
        <p:nvPicPr>
          <p:cNvPr id="66" name="Picture 4">
            <a:extLst>
              <a:ext uri="{FF2B5EF4-FFF2-40B4-BE49-F238E27FC236}">
                <a16:creationId xmlns:a16="http://schemas.microsoft.com/office/drawing/2014/main" id="{93FD69BB-9D62-3A4C-8433-C5954D52BB6F}"/>
              </a:ext>
            </a:extLst>
          </p:cNvPr>
          <p:cNvPicPr>
            <a:picLocks noChangeAspect="1"/>
          </p:cNvPicPr>
          <p:nvPr userDrawn="1"/>
        </p:nvPicPr>
        <p:blipFill>
          <a:blip r:embed="rId19"/>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106739572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jpg"/><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6.emf"/><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package" Target="../embeddings/Microsoft_Visio_Drawing.vsdx"/><Relationship Id="rId7" Type="http://schemas.openxmlformats.org/officeDocument/2006/relationships/package" Target="../embeddings/Microsoft_Visio_Drawing2.vsdx"/><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0.emf"/><Relationship Id="rId5" Type="http://schemas.openxmlformats.org/officeDocument/2006/relationships/package" Target="../embeddings/Microsoft_Visio_Drawing1.vsdx"/><Relationship Id="rId4" Type="http://schemas.openxmlformats.org/officeDocument/2006/relationships/image" Target="../media/image29.emf"/><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34.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9.emf"/><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9.emf"/><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9.emf"/><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9.emf"/><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51.emf"/><Relationship Id="rId7" Type="http://schemas.openxmlformats.org/officeDocument/2006/relationships/image" Target="../media/image520.png"/><Relationship Id="rId2" Type="http://schemas.openxmlformats.org/officeDocument/2006/relationships/package" Target="../embeddings/Microsoft_Visio_Drawing3.vsdx"/><Relationship Id="rId1" Type="http://schemas.openxmlformats.org/officeDocument/2006/relationships/slideLayout" Target="../slideLayouts/slideLayout9.xml"/><Relationship Id="rId6" Type="http://schemas.openxmlformats.org/officeDocument/2006/relationships/image" Target="../media/image510.png"/><Relationship Id="rId5" Type="http://schemas.openxmlformats.org/officeDocument/2006/relationships/image" Target="../media/image52.emf"/><Relationship Id="rId4" Type="http://schemas.openxmlformats.org/officeDocument/2006/relationships/package" Target="../embeddings/Microsoft_Visio_Drawing4.vsdx"/></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10.png"/><Relationship Id="rId4" Type="http://schemas.openxmlformats.org/officeDocument/2006/relationships/image" Target="../media/image57.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emf"/><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50.png"/><Relationship Id="rId5" Type="http://schemas.openxmlformats.org/officeDocument/2006/relationships/image" Target="../media/image58.emf"/><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360.png"/><Relationship Id="rId1" Type="http://schemas.openxmlformats.org/officeDocument/2006/relationships/slideLayout" Target="../slideLayouts/slideLayout9.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58.emf"/></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emf"/></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30.png"/><Relationship Id="rId1" Type="http://schemas.openxmlformats.org/officeDocument/2006/relationships/slideLayout" Target="../slideLayouts/slideLayout26.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80.png"/><Relationship Id="rId1" Type="http://schemas.openxmlformats.org/officeDocument/2006/relationships/slideLayout" Target="../slideLayouts/slideLayout26.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package" Target="../embeddings/Microsoft_Visio_Drawing5.vsdx"/><Relationship Id="rId1" Type="http://schemas.openxmlformats.org/officeDocument/2006/relationships/slideLayout" Target="../slideLayouts/slideLayout26.xml"/><Relationship Id="rId4" Type="http://schemas.openxmlformats.org/officeDocument/2006/relationships/image" Target="../media/image76.emf"/></Relationships>
</file>

<file path=ppt/slides/_rels/slide5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3" Type="http://schemas.openxmlformats.org/officeDocument/2006/relationships/image" Target="../media/image77.emf"/><Relationship Id="rId7" Type="http://schemas.openxmlformats.org/officeDocument/2006/relationships/image" Target="../media/image81.png"/><Relationship Id="rId12"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6.xml"/><Relationship Id="rId6" Type="http://schemas.openxmlformats.org/officeDocument/2006/relationships/image" Target="../media/image80.png"/><Relationship Id="rId11" Type="http://schemas.openxmlformats.org/officeDocument/2006/relationships/image" Target="../media/image330.png"/><Relationship Id="rId5" Type="http://schemas.openxmlformats.org/officeDocument/2006/relationships/image" Target="../media/image270.png"/><Relationship Id="rId10" Type="http://schemas.openxmlformats.org/officeDocument/2006/relationships/image" Target="../media/image84.emf"/><Relationship Id="rId4" Type="http://schemas.openxmlformats.org/officeDocument/2006/relationships/image" Target="../media/image78.emf"/><Relationship Id="rId9" Type="http://schemas.openxmlformats.org/officeDocument/2006/relationships/image" Target="../media/image83.emf"/></Relationships>
</file>

<file path=ppt/slides/_rels/slide53.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92.png"/><Relationship Id="rId2" Type="http://schemas.openxmlformats.org/officeDocument/2006/relationships/image" Target="../media/image87.emf"/><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87.emf"/><Relationship Id="rId1" Type="http://schemas.openxmlformats.org/officeDocument/2006/relationships/slideLayout" Target="../slideLayouts/slideLayout26.xml"/><Relationship Id="rId4" Type="http://schemas.openxmlformats.org/officeDocument/2006/relationships/image" Target="../media/image560.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7.emf"/><Relationship Id="rId1" Type="http://schemas.openxmlformats.org/officeDocument/2006/relationships/slideLayout" Target="../slideLayouts/slideLayout26.xml"/><Relationship Id="rId5" Type="http://schemas.openxmlformats.org/officeDocument/2006/relationships/image" Target="../media/image88.png"/><Relationship Id="rId4" Type="http://schemas.openxmlformats.org/officeDocument/2006/relationships/image" Target="../media/image580.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96.pn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50.png"/><Relationship Id="rId1" Type="http://schemas.openxmlformats.org/officeDocument/2006/relationships/slideLayout" Target="../slideLayouts/slideLayout9.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Titel 14"/>
          <p:cNvSpPr>
            <a:spLocks noGrp="1"/>
          </p:cNvSpPr>
          <p:nvPr>
            <p:ph type="ctrTitle"/>
          </p:nvPr>
        </p:nvSpPr>
        <p:spPr>
          <a:xfrm>
            <a:off x="0" y="756049"/>
            <a:ext cx="9411630" cy="792000"/>
          </a:xfrm>
        </p:spPr>
        <p:txBody>
          <a:bodyPr/>
          <a:lstStyle/>
          <a:p>
            <a:r>
              <a:rPr lang="en-US" dirty="0"/>
              <a:t>Counterfactual Inference on Retina Fundus Images using Deep Structural Causal Models</a:t>
            </a:r>
            <a:endParaRPr lang="en-GB" dirty="0"/>
          </a:p>
        </p:txBody>
      </p:sp>
      <p:sp>
        <p:nvSpPr>
          <p:cNvPr id="16" name="Ondertitel 15"/>
          <p:cNvSpPr>
            <a:spLocks noGrp="1"/>
          </p:cNvSpPr>
          <p:nvPr>
            <p:ph type="subTitle" idx="1"/>
          </p:nvPr>
        </p:nvSpPr>
        <p:spPr/>
        <p:txBody>
          <a:bodyPr/>
          <a:lstStyle/>
          <a:p>
            <a:r>
              <a:rPr lang="en-GB" dirty="0"/>
              <a:t>12</a:t>
            </a:r>
            <a:r>
              <a:rPr lang="en-US" dirty="0"/>
              <a:t>/12</a:t>
            </a:r>
            <a:r>
              <a:rPr lang="en-US" altLang="zh-CN" dirty="0"/>
              <a:t>/2022</a:t>
            </a:r>
            <a:endParaRPr lang="en-GB" dirty="0"/>
          </a:p>
        </p:txBody>
      </p:sp>
      <p:sp>
        <p:nvSpPr>
          <p:cNvPr id="4" name="Tijdelijke aanduiding voor tekst 3"/>
          <p:cNvSpPr>
            <a:spLocks noGrp="1"/>
          </p:cNvSpPr>
          <p:nvPr>
            <p:ph type="body" sz="quarter" idx="13"/>
          </p:nvPr>
        </p:nvSpPr>
        <p:spPr/>
        <p:txBody>
          <a:bodyPr/>
          <a:lstStyle/>
          <a:p>
            <a:r>
              <a:rPr lang="en-GB" dirty="0"/>
              <a:t>Speaker: Shiqi Liao</a:t>
            </a:r>
          </a:p>
          <a:p>
            <a:r>
              <a:rPr lang="en-GB" dirty="0"/>
              <a:t>Supervisor: Prof. Vlado Menkovski, Prof. Mitko Veta, </a:t>
            </a:r>
            <a:r>
              <a:rPr lang="en-GB" dirty="0" err="1"/>
              <a:t>Msc</a:t>
            </a:r>
            <a:r>
              <a:rPr lang="en-GB" dirty="0"/>
              <a:t>. Minartz Koen</a:t>
            </a:r>
          </a:p>
          <a:p>
            <a:endParaRPr lang="en-GB" dirty="0"/>
          </a:p>
        </p:txBody>
      </p:sp>
      <p:sp>
        <p:nvSpPr>
          <p:cNvPr id="5" name="Tijdelijke aanduiding voor tekst 4"/>
          <p:cNvSpPr>
            <a:spLocks noGrp="1"/>
          </p:cNvSpPr>
          <p:nvPr>
            <p:ph type="body" sz="quarter" idx="14"/>
          </p:nvPr>
        </p:nvSpPr>
        <p:spPr/>
        <p:txBody>
          <a:bodyPr/>
          <a:lstStyle/>
          <a:p>
            <a:r>
              <a:rPr lang="en-GB" dirty="0"/>
              <a:t>Mathematics and Computer Science, Data Science in Engineering, Data Mining</a:t>
            </a:r>
          </a:p>
        </p:txBody>
      </p:sp>
    </p:spTree>
    <p:extLst>
      <p:ext uri="{BB962C8B-B14F-4D97-AF65-F5344CB8AC3E}">
        <p14:creationId xmlns:p14="http://schemas.microsoft.com/office/powerpoint/2010/main" val="294032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Gender</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79552"/>
            <a:ext cx="7042149" cy="576000"/>
          </a:xfrm>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10</a:t>
            </a:fld>
            <a:endParaRPr lang="en-GB"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9D1B338-3C3F-DCDA-DFCE-27C390B3B8C1}"/>
                  </a:ext>
                </a:extLst>
              </p:cNvPr>
              <p:cNvSpPr txBox="1"/>
              <p:nvPr/>
            </p:nvSpPr>
            <p:spPr>
              <a:xfrm>
                <a:off x="2642838" y="1370588"/>
                <a:ext cx="5441795" cy="1191993"/>
              </a:xfrm>
              <a:prstGeom prst="rect">
                <a:avLst/>
              </a:prstGeom>
              <a:noFill/>
            </p:spPr>
            <p:txBody>
              <a:bodyPr wrap="square">
                <a:spAutoFit/>
              </a:bodyPr>
              <a:lstStyle/>
              <a:p>
                <a:pPr marL="0" marR="0">
                  <a:lnSpc>
                    <a:spcPts val="1200"/>
                  </a:lnSpc>
                  <a:spcBef>
                    <a:spcPts val="0"/>
                  </a:spcBef>
                  <a:spcAft>
                    <a:spcPts val="1200"/>
                  </a:spcAft>
                </a:pPr>
                <a:r>
                  <a:rPr lang="en-US" sz="1800" dirty="0">
                    <a:effectLst/>
                    <a:ea typeface="Calibri" panose="020F0502020204030204" pitchFamily="34" charset="0"/>
                    <a:cs typeface="Times New Roman" panose="02020603050405020304" pitchFamily="18" charset="0"/>
                  </a:rPr>
                  <a:t>g</a:t>
                </a:r>
                <a14:m>
                  <m:oMath xmlns:m="http://schemas.openxmlformats.org/officeDocument/2006/math">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𝐺</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𝑙𝑜𝑔𝑖𝑡</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𝑔</m:t>
                            </m:r>
                          </m:sub>
                        </m:sSub>
                      </m:e>
                    </m:d>
                    <m:r>
                      <a:rPr lang="ar-AE" sz="180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𝐵𝑒𝑟𝑛𝑢𝑙𝑙𝑖</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𝑙𝑜𝑔𝑖𝑡</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𝑔</m:t>
                            </m:r>
                          </m:sub>
                        </m:sSub>
                      </m:e>
                    </m:d>
                  </m:oMath>
                </a14:m>
                <a:endParaRPr lang="en-US" sz="1800" dirty="0">
                  <a:effectLst/>
                  <a:latin typeface="+mj-lt"/>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endParaRPr lang="en-US" sz="18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𝑙𝑜𝑔𝑖𝑡</m:t>
                        </m:r>
                      </m:e>
                      <m:sub>
                        <m:r>
                          <a:rPr lang="en-US" sz="1800" i="1">
                            <a:latin typeface="Cambria Math" panose="02040503050406030204" pitchFamily="18" charset="0"/>
                            <a:ea typeface="Calibri" panose="020F0502020204030204" pitchFamily="34" charset="0"/>
                            <a:cs typeface="Times New Roman" panose="02020603050405020304" pitchFamily="18" charset="0"/>
                          </a:rPr>
                          <m:t>𝑔</m:t>
                        </m:r>
                      </m:sub>
                    </m:sSub>
                    <m:r>
                      <a:rPr lang="en-US" sz="1800" i="1">
                        <a:latin typeface="Cambria Math" panose="02040503050406030204" pitchFamily="18" charset="0"/>
                        <a:ea typeface="Calibri" panose="020F0502020204030204" pitchFamily="34" charset="0"/>
                        <a:cs typeface="Times New Roman" panose="02020603050405020304" pitchFamily="18" charset="0"/>
                      </a:rPr>
                      <m:t> </m:t>
                    </m:r>
                  </m:oMath>
                </a14:m>
                <a:r>
                  <a:rPr lang="en-US" sz="1800" dirty="0">
                    <a:ea typeface="Calibri" panose="020F0502020204030204" pitchFamily="34" charset="0"/>
                    <a:cs typeface="Times New Roman" panose="02020603050405020304" pitchFamily="18" charset="0"/>
                  </a:rPr>
                  <a:t>is a fixed value</a:t>
                </a:r>
                <a:endParaRPr lang="ar-AE" sz="1800" dirty="0">
                  <a:ea typeface="Calibri" panose="020F0502020204030204" pitchFamily="34" charset="0"/>
                  <a:cs typeface="Times New Roman" panose="02020603050405020304" pitchFamily="18" charset="0"/>
                </a:endParaRPr>
              </a:p>
              <a:p>
                <a:pPr marL="171450" indent="-171450">
                  <a:lnSpc>
                    <a:spcPts val="1200"/>
                  </a:lnSpc>
                  <a:spcAft>
                    <a:spcPts val="1200"/>
                  </a:spcAft>
                  <a:buFont typeface="Arial" panose="020B0604020202020204" pitchFamily="34" charset="0"/>
                  <a:buChar char="•"/>
                </a:pPr>
                <a:endParaRPr lang="en-US" sz="1800" dirty="0">
                  <a:effectLst/>
                  <a:latin typeface="+mj-lt"/>
                  <a:ea typeface="Calibri" panose="020F0502020204030204" pitchFamily="34" charset="0"/>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B9D1B338-3C3F-DCDA-DFCE-27C390B3B8C1}"/>
                  </a:ext>
                </a:extLst>
              </p:cNvPr>
              <p:cNvSpPr txBox="1">
                <a:spLocks noRot="1" noChangeAspect="1" noMove="1" noResize="1" noEditPoints="1" noAdjustHandles="1" noChangeArrowheads="1" noChangeShapeType="1" noTextEdit="1"/>
              </p:cNvSpPr>
              <p:nvPr/>
            </p:nvSpPr>
            <p:spPr>
              <a:xfrm>
                <a:off x="2642838" y="1370588"/>
                <a:ext cx="5441795" cy="1191993"/>
              </a:xfrm>
              <a:prstGeom prst="rect">
                <a:avLst/>
              </a:prstGeom>
              <a:blipFill>
                <a:blip r:embed="rId3"/>
                <a:stretch>
                  <a:fillRect l="-1009" t="-11282"/>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E6A4231A-21E2-84FD-BD5E-50BFEB591F13}"/>
              </a:ext>
            </a:extLst>
          </p:cNvPr>
          <p:cNvPicPr>
            <a:picLocks noChangeAspect="1"/>
          </p:cNvPicPr>
          <p:nvPr/>
        </p:nvPicPr>
        <p:blipFill>
          <a:blip r:embed="rId4"/>
          <a:stretch>
            <a:fillRect/>
          </a:stretch>
        </p:blipFill>
        <p:spPr>
          <a:xfrm>
            <a:off x="877288" y="1174327"/>
            <a:ext cx="830580" cy="830580"/>
          </a:xfrm>
          <a:prstGeom prst="rect">
            <a:avLst/>
          </a:prstGeom>
        </p:spPr>
      </p:pic>
    </p:spTree>
    <p:extLst>
      <p:ext uri="{BB962C8B-B14F-4D97-AF65-F5344CB8AC3E}">
        <p14:creationId xmlns:p14="http://schemas.microsoft.com/office/powerpoint/2010/main" val="222004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Age</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79552"/>
            <a:ext cx="7042149" cy="576000"/>
          </a:xfrm>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11</a:t>
            </a:fld>
            <a:endParaRPr lang="en-GB"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1B338-3C3F-DCDA-DFCE-27C390B3B8C1}"/>
                  </a:ext>
                </a:extLst>
              </p:cNvPr>
              <p:cNvSpPr txBox="1"/>
              <p:nvPr/>
            </p:nvSpPr>
            <p:spPr>
              <a:xfrm>
                <a:off x="2642838" y="1370588"/>
                <a:ext cx="5441795" cy="3038652"/>
              </a:xfrm>
              <a:prstGeom prst="rect">
                <a:avLst/>
              </a:prstGeom>
              <a:noFill/>
            </p:spPr>
            <p:txBody>
              <a:bodyPr wrap="square">
                <a:spAutoFit/>
              </a:bodyPr>
              <a:lstStyle/>
              <a:p>
                <a:pPr marL="0" marR="0">
                  <a:lnSpc>
                    <a:spcPts val="1200"/>
                  </a:lnSpc>
                  <a:spcBef>
                    <a:spcPts val="0"/>
                  </a:spcBef>
                  <a:spcAft>
                    <a:spcPts val="1200"/>
                  </a:spcAft>
                </a:pPr>
                <a14:m>
                  <m:oMath xmlns:m="http://schemas.openxmlformats.org/officeDocument/2006/math">
                    <m:r>
                      <a:rPr lang="ar-AE" sz="1800" i="1" smtClean="0">
                        <a:effectLst/>
                        <a:latin typeface="Cambria Math" panose="02040503050406030204" pitchFamily="18" charset="0"/>
                        <a:ea typeface="Calibri" panose="020F0502020204030204" pitchFamily="34" charset="0"/>
                        <a:cs typeface="Times New Roman" panose="02020603050405020304" pitchFamily="18" charset="0"/>
                      </a:rPr>
                      <m:t>𝑎</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e>
                    </m:d>
                    <m:r>
                      <a:rPr lang="ar-AE" sz="1800">
                        <a:effectLst/>
                        <a:latin typeface="Cambria Math" panose="02040503050406030204" pitchFamily="18" charset="0"/>
                        <a:ea typeface="Calibri" panose="020F0502020204030204" pitchFamily="34" charset="0"/>
                        <a:cs typeface="Times New Roman" panose="02020603050405020304" pitchFamily="18" charset="0"/>
                      </a:rPr>
                      <m:t>=</m:t>
                    </m:r>
                    <m:d>
                      <m:dPr>
                        <m:endChr m:val=""/>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800" b="0" i="0" smtClean="0">
                            <a:effectLst/>
                            <a:latin typeface="Cambria Math" panose="02040503050406030204" pitchFamily="18" charset="0"/>
                            <a:ea typeface="Calibri" panose="020F0502020204030204" pitchFamily="34" charset="0"/>
                            <a:cs typeface="Times New Roman" panose="02020603050405020304" pitchFamily="18" charset="0"/>
                          </a:rPr>
                          <m:t>e</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x</m:t>
                        </m:r>
                        <m:r>
                          <m:rPr>
                            <m:sty m:val="p"/>
                          </m:rPr>
                          <a:rPr lang="en-US" sz="1800" smtClean="0">
                            <a:effectLst/>
                            <a:latin typeface="Cambria Math" panose="02040503050406030204" pitchFamily="18" charset="0"/>
                            <a:ea typeface="Calibri" panose="020F0502020204030204" pitchFamily="34" charset="0"/>
                            <a:cs typeface="Times New Roman" panose="02020603050405020304" pitchFamily="18" charset="0"/>
                          </a:rPr>
                          <m:t>p</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d>
                  </m:oMath>
                </a14:m>
                <a:r>
                  <a:rPr lang="en-US" sz="1800" dirty="0">
                    <a:effectLst/>
                    <a:latin typeface="+mj-lt"/>
                    <a:ea typeface="Calibri" panose="020F0502020204030204" pitchFamily="34" charset="0"/>
                    <a:cs typeface="Times New Roman" panose="02020603050405020304" pitchFamily="18" charset="0"/>
                  </a:rPr>
                  <a:t>AffineNormalization</a:t>
                </a:r>
                <a14:m>
                  <m:oMath xmlns:m="http://schemas.openxmlformats.org/officeDocument/2006/math">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mj-lt"/>
                    <a:ea typeface="Calibri" panose="020F0502020204030204" pitchFamily="34" charset="0"/>
                    <a:cs typeface="Times New Roman" panose="02020603050405020304" pitchFamily="18" charset="0"/>
                  </a:rPr>
                  <a:t>Spline</a:t>
                </a:r>
                <a14:m>
                  <m:oMath xmlns:m="http://schemas.openxmlformats.org/officeDocument/2006/math">
                    <m:d>
                      <m:dPr>
                        <m:begChr m:val=""/>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 </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𝜃</m:t>
                            </m:r>
                          </m:sub>
                        </m:sSub>
                      </m:e>
                    </m:d>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e>
                    </m:d>
                  </m:oMath>
                </a14:m>
                <a:endParaRPr lang="en-US" sz="1800" dirty="0">
                  <a:effectLst/>
                  <a:latin typeface="+mj-lt"/>
                  <a:ea typeface="Calibri" panose="020F0502020204030204" pitchFamily="34" charset="0"/>
                  <a:cs typeface="Times New Roman" panose="02020603050405020304" pitchFamily="18" charset="0"/>
                </a:endParaRPr>
              </a:p>
              <a:p>
                <a:pPr marL="0" marR="0">
                  <a:lnSpc>
                    <a:spcPts val="1200"/>
                  </a:lnSpc>
                  <a:spcBef>
                    <a:spcPts val="0"/>
                  </a:spcBef>
                  <a:spcAft>
                    <a:spcPts val="1200"/>
                  </a:spcAft>
                </a:pPr>
                <a:endParaRPr lang="en-US" sz="18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𝐴</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a:effectLst/>
                        <a:latin typeface="Cambria Math" panose="02040503050406030204" pitchFamily="18" charset="0"/>
                        <a:ea typeface="Calibri" panose="020F0502020204030204" pitchFamily="34" charset="0"/>
                        <a:cs typeface="Times New Roman" panose="02020603050405020304" pitchFamily="18" charset="0"/>
                      </a:rPr>
                      <m:t>0</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a:effectLst/>
                        <a:latin typeface="Cambria Math" panose="02040503050406030204" pitchFamily="18" charset="0"/>
                        <a:ea typeface="Calibri" panose="020F0502020204030204" pitchFamily="34" charset="0"/>
                        <a:cs typeface="Times New Roman" panose="02020603050405020304" pitchFamily="18" charset="0"/>
                      </a:rPr>
                      <m:t>1</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a:effectLst/>
                            <a:latin typeface="Georgia" panose="02040502050405020303" pitchFamily="18" charset="0"/>
                            <a:ea typeface="Calibri" panose="020F0502020204030204" pitchFamily="34" charset="0"/>
                            <a:cs typeface="Times New Roman" panose="02020603050405020304" pitchFamily="18" charset="0"/>
                          </a:rPr>
                          <m:t>Spline</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𝜃</m:t>
                        </m:r>
                      </m:sub>
                    </m:sSub>
                  </m:oMath>
                </a14:m>
                <a:r>
                  <a:rPr lang="en-US" sz="1800" dirty="0">
                    <a:latin typeface="+mj-lt"/>
                    <a:ea typeface="Calibri" panose="020F0502020204030204" pitchFamily="34" charset="0"/>
                    <a:cs typeface="Times New Roman" panose="02020603050405020304" pitchFamily="18" charset="0"/>
                  </a:rPr>
                  <a:t>:  a neural spline transform</a:t>
                </a:r>
                <a:endParaRPr lang="en-US" sz="18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r>
                  <a:rPr lang="en-US" sz="1800" dirty="0" err="1">
                    <a:effectLst/>
                    <a:latin typeface="+mj-lt"/>
                    <a:ea typeface="Calibri" panose="020F0502020204030204" pitchFamily="34" charset="0"/>
                    <a:cs typeface="Times New Roman" panose="02020603050405020304" pitchFamily="18" charset="0"/>
                  </a:rPr>
                  <a:t>AffineNormalization</a:t>
                </a:r>
                <a:r>
                  <a:rPr lang="en-US" sz="1800" dirty="0">
                    <a:effectLst/>
                    <a:latin typeface="+mj-lt"/>
                    <a:ea typeface="Calibri" panose="020F0502020204030204" pitchFamily="34"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𝝁</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𝝈</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oMath>
                </a14:m>
                <a:endParaRPr lang="en-US" sz="1800" dirty="0">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endParaRPr lang="en-US" sz="1800" b="1" i="1" dirty="0">
                  <a:effectLst/>
                  <a:latin typeface="Cambria Math" panose="02040503050406030204" pitchFamily="18" charset="0"/>
                  <a:ea typeface="Calibri" panose="020F0502020204030204" pitchFamily="34" charset="0"/>
                  <a:cs typeface="Times New Roman" panose="02020603050405020304" pitchFamily="18" charset="0"/>
                </a:endParaRPr>
              </a:p>
              <a:p>
                <a:pPr>
                  <a:lnSpc>
                    <a:spcPts val="1200"/>
                  </a:lnSpc>
                  <a:spcAft>
                    <a:spcPts val="1200"/>
                  </a:spcAft>
                </a:pPr>
                <a:r>
                  <a:rPr lang="en-US" sz="1800" dirty="0">
                    <a:latin typeface="+mj-lt"/>
                    <a:ea typeface="Calibri" panose="020F0502020204030204" pitchFamily="34" charset="0"/>
                    <a:cs typeface="Times New Roman" panose="02020603050405020304" pitchFamily="18" charset="0"/>
                  </a:rPr>
                  <a:t>	where </a:t>
                </a:r>
                <a14:m>
                  <m:oMath xmlns:m="http://schemas.openxmlformats.org/officeDocument/2006/math">
                    <m:r>
                      <a:rPr lang="ar-AE" sz="1800" b="1" i="1" smtClean="0">
                        <a:effectLst/>
                        <a:latin typeface="Cambria Math" panose="02040503050406030204" pitchFamily="18" charset="0"/>
                        <a:ea typeface="Calibri" panose="020F0502020204030204" pitchFamily="34" charset="0"/>
                        <a:cs typeface="Times New Roman" panose="02020603050405020304" pitchFamily="18" charset="0"/>
                      </a:rPr>
                      <m:t>𝝁</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f>
                      <m:f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800">
                                <a:effectLst/>
                                <a:latin typeface="Cambria Math" panose="02040503050406030204" pitchFamily="18" charset="0"/>
                                <a:ea typeface="Calibri" panose="020F0502020204030204" pitchFamily="34" charset="0"/>
                                <a:cs typeface="Times New Roman" panose="02020603050405020304" pitchFamily="18" charset="0"/>
                              </a:rPr>
                              <m:t>∑</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𝑛</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a:effectLst/>
                                <a:latin typeface="Cambria Math" panose="02040503050406030204" pitchFamily="18" charset="0"/>
                                <a:ea typeface="Calibri" panose="020F0502020204030204" pitchFamily="34" charset="0"/>
                                <a:cs typeface="Times New Roman" panose="02020603050405020304" pitchFamily="18" charset="0"/>
                              </a:rPr>
                              <m:t>0</m:t>
                            </m:r>
                          </m:sub>
                          <m:sup>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sup>
                        </m:sSubSup>
                        <m:r>
                          <a:rPr lang="ar-AE" sz="18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log</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𝑛</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sup>
                        </m:sSup>
                      </m:num>
                      <m:den>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den>
                    </m:f>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𝜎</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radPr>
                      <m:deg/>
                      <m:e>
                        <m:f>
                          <m:f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log</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sup>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𝑛</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sup>
                                    </m:sSup>
                                    <m:r>
                                      <a:rPr lang="ar-AE" sz="1800" i="1">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𝜇</m:t>
                                    </m:r>
                                  </m:e>
                                </m:d>
                              </m:e>
                              <m:sup>
                                <m:r>
                                  <a:rPr lang="ar-AE" sz="1800">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den>
                        </m:f>
                      </m:e>
                    </m:rad>
                  </m:oMath>
                </a14:m>
                <a:r>
                  <a:rPr lang="en-US" sz="1800" dirty="0">
                    <a:latin typeface="+mj-lt"/>
                    <a:ea typeface="Calibri" panose="020F0502020204030204" pitchFamily="34" charset="0"/>
                    <a:cs typeface="Times New Roman" panose="02020603050405020304" pitchFamily="18" charset="0"/>
                  </a:rPr>
                  <a:t>	</a:t>
                </a:r>
                <a:endParaRPr lang="en-US" sz="1800" i="1" dirty="0">
                  <a:effectLst/>
                  <a:latin typeface="+mj-lt"/>
                  <a:ea typeface="Calibri" panose="020F0502020204030204" pitchFamily="34" charset="0"/>
                  <a:cs typeface="Times New Roman" panose="02020603050405020304" pitchFamily="18" charset="0"/>
                </a:endParaRPr>
              </a:p>
              <a:p>
                <a:pPr marL="171450" indent="-171450">
                  <a:lnSpc>
                    <a:spcPts val="1200"/>
                  </a:lnSpc>
                  <a:spcAft>
                    <a:spcPts val="1200"/>
                  </a:spcAft>
                  <a:buFont typeface="Arial" panose="020B0604020202020204" pitchFamily="34" charset="0"/>
                  <a:buChar char="•"/>
                </a:pPr>
                <a:endParaRPr lang="en-US" sz="1800" dirty="0">
                  <a:effectLst/>
                  <a:ea typeface="Calibri" panose="020F0502020204030204" pitchFamily="34" charset="0"/>
                  <a:cs typeface="Times New Roman" panose="02020603050405020304" pitchFamily="18" charset="0"/>
                </a:endParaRPr>
              </a:p>
              <a:p>
                <a:pPr marL="171450" indent="-171450">
                  <a:lnSpc>
                    <a:spcPts val="1200"/>
                  </a:lnSpc>
                  <a:spcAft>
                    <a:spcPts val="1200"/>
                  </a:spcAft>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    </a:t>
                </a:r>
                <a14:m>
                  <m:oMath xmlns:m="http://schemas.openxmlformats.org/officeDocument/2006/math">
                    <m:r>
                      <m:rPr>
                        <m:sty m:val="p"/>
                      </m:rPr>
                      <a:rPr lang="en-US" sz="1800">
                        <a:latin typeface="Cambria Math" panose="02040503050406030204" pitchFamily="18" charset="0"/>
                        <a:ea typeface="Calibri" panose="020F0502020204030204" pitchFamily="34" charset="0"/>
                        <a:cs typeface="Times New Roman" panose="02020603050405020304" pitchFamily="18" charset="0"/>
                      </a:rPr>
                      <m:t>exp</m:t>
                    </m:r>
                  </m:oMath>
                </a14:m>
                <a:r>
                  <a:rPr lang="en-US" sz="1800" dirty="0">
                    <a:ea typeface="Calibri" panose="020F0502020204030204" pitchFamily="34" charset="0"/>
                    <a:cs typeface="Times New Roman" panose="02020603050405020304" pitchFamily="18" charset="0"/>
                  </a:rPr>
                  <a:t>:   </a:t>
                </a:r>
                <a14:m>
                  <m:oMath xmlns:m="http://schemas.openxmlformats.org/officeDocument/2006/math">
                    <m:r>
                      <a:rPr lang="ar-AE" sz="1800">
                        <a:latin typeface="Cambria Math" panose="02040503050406030204" pitchFamily="18" charset="0"/>
                        <a:ea typeface="Calibri" panose="020F0502020204030204" pitchFamily="34" charset="0"/>
                        <a:cs typeface="Times New Roman" panose="02020603050405020304" pitchFamily="18" charset="0"/>
                      </a:rPr>
                      <m:t>𝑓</m:t>
                    </m:r>
                    <m:r>
                      <a:rPr lang="ar-AE" sz="1800">
                        <a:latin typeface="Cambria Math" panose="02040503050406030204" pitchFamily="18" charset="0"/>
                        <a:ea typeface="Calibri" panose="020F0502020204030204" pitchFamily="34" charset="0"/>
                        <a:cs typeface="Times New Roman" panose="02020603050405020304" pitchFamily="18" charset="0"/>
                      </a:rPr>
                      <m:t>(</m:t>
                    </m:r>
                    <m:r>
                      <a:rPr lang="ar-AE" sz="1800">
                        <a:latin typeface="Cambria Math" panose="02040503050406030204" pitchFamily="18" charset="0"/>
                        <a:ea typeface="Calibri" panose="020F0502020204030204" pitchFamily="34" charset="0"/>
                        <a:cs typeface="Times New Roman" panose="02020603050405020304" pitchFamily="18" charset="0"/>
                      </a:rPr>
                      <m:t>𝑥</m:t>
                    </m:r>
                    <m:r>
                      <a:rPr lang="ar-AE" sz="1800">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latin typeface="Cambria Math" panose="02040503050406030204" pitchFamily="18" charset="0"/>
                            <a:ea typeface="Calibri" panose="020F0502020204030204" pitchFamily="34" charset="0"/>
                            <a:cs typeface="Times New Roman" panose="02020603050405020304" pitchFamily="18" charset="0"/>
                          </a:rPr>
                        </m:ctrlPr>
                      </m:sSupPr>
                      <m:e>
                        <m:r>
                          <a:rPr lang="ar-AE" sz="1800">
                            <a:latin typeface="Cambria Math" panose="02040503050406030204" pitchFamily="18" charset="0"/>
                            <a:ea typeface="Calibri" panose="020F0502020204030204" pitchFamily="34" charset="0"/>
                            <a:cs typeface="Times New Roman" panose="02020603050405020304" pitchFamily="18" charset="0"/>
                          </a:rPr>
                          <m:t>𝑒</m:t>
                        </m:r>
                      </m:e>
                      <m:sup>
                        <m:r>
                          <a:rPr lang="ar-AE" sz="1800">
                            <a:latin typeface="Cambria Math" panose="02040503050406030204" pitchFamily="18" charset="0"/>
                            <a:ea typeface="Calibri" panose="020F0502020204030204" pitchFamily="34" charset="0"/>
                            <a:cs typeface="Times New Roman" panose="02020603050405020304" pitchFamily="18" charset="0"/>
                          </a:rPr>
                          <m:t>𝑥</m:t>
                        </m:r>
                      </m:sup>
                    </m:sSup>
                  </m:oMath>
                </a14:m>
                <a:endParaRPr lang="ar-AE" sz="1800" dirty="0">
                  <a:ea typeface="Calibri" panose="020F0502020204030204" pitchFamily="34" charset="0"/>
                  <a:cs typeface="Times New Roman" panose="02020603050405020304" pitchFamily="18" charset="0"/>
                </a:endParaRPr>
              </a:p>
              <a:p>
                <a:pPr marL="171450" indent="-171450">
                  <a:lnSpc>
                    <a:spcPts val="1200"/>
                  </a:lnSpc>
                  <a:spcAft>
                    <a:spcPts val="1200"/>
                  </a:spcAft>
                  <a:buFont typeface="Arial" panose="020B0604020202020204" pitchFamily="34" charset="0"/>
                  <a:buChar char="•"/>
                </a:pPr>
                <a:endParaRPr lang="en-US" sz="1800" dirty="0">
                  <a:effectLst/>
                  <a:latin typeface="+mj-lt"/>
                  <a:ea typeface="Calibri" panose="020F0502020204030204" pitchFamily="34"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B9D1B338-3C3F-DCDA-DFCE-27C390B3B8C1}"/>
                  </a:ext>
                </a:extLst>
              </p:cNvPr>
              <p:cNvSpPr txBox="1">
                <a:spLocks noRot="1" noChangeAspect="1" noMove="1" noResize="1" noEditPoints="1" noAdjustHandles="1" noChangeArrowheads="1" noChangeShapeType="1" noTextEdit="1"/>
              </p:cNvSpPr>
              <p:nvPr/>
            </p:nvSpPr>
            <p:spPr>
              <a:xfrm>
                <a:off x="2642838" y="1370588"/>
                <a:ext cx="5441795" cy="3038652"/>
              </a:xfrm>
              <a:prstGeom prst="rect">
                <a:avLst/>
              </a:prstGeom>
              <a:blipFill>
                <a:blip r:embed="rId3"/>
                <a:stretch>
                  <a:fillRect l="-785" t="-17871" r="-1345"/>
                </a:stretch>
              </a:blipFill>
            </p:spPr>
            <p:txBody>
              <a:bodyPr/>
              <a:lstStyle/>
              <a:p>
                <a:r>
                  <a:rPr lang="LID4096">
                    <a:noFill/>
                  </a:rPr>
                  <a:t> </a:t>
                </a:r>
              </a:p>
            </p:txBody>
          </p:sp>
        </mc:Fallback>
      </mc:AlternateContent>
      <p:pic>
        <p:nvPicPr>
          <p:cNvPr id="20" name="Picture 19">
            <a:extLst>
              <a:ext uri="{FF2B5EF4-FFF2-40B4-BE49-F238E27FC236}">
                <a16:creationId xmlns:a16="http://schemas.microsoft.com/office/drawing/2014/main" id="{FFC43A23-8A7C-F921-EDC5-BF14877C35F1}"/>
              </a:ext>
            </a:extLst>
          </p:cNvPr>
          <p:cNvPicPr>
            <a:picLocks noChangeAspect="1"/>
          </p:cNvPicPr>
          <p:nvPr/>
        </p:nvPicPr>
        <p:blipFill>
          <a:blip r:embed="rId4"/>
          <a:stretch>
            <a:fillRect/>
          </a:stretch>
        </p:blipFill>
        <p:spPr>
          <a:xfrm>
            <a:off x="346540" y="1313908"/>
            <a:ext cx="2034245" cy="609808"/>
          </a:xfrm>
          <a:prstGeom prst="rect">
            <a:avLst/>
          </a:prstGeom>
        </p:spPr>
      </p:pic>
      <p:pic>
        <p:nvPicPr>
          <p:cNvPr id="7" name="Picture 6" descr="Chart&#10;&#10;Description automatically generated">
            <a:extLst>
              <a:ext uri="{FF2B5EF4-FFF2-40B4-BE49-F238E27FC236}">
                <a16:creationId xmlns:a16="http://schemas.microsoft.com/office/drawing/2014/main" id="{FE44FA48-EF96-D9FF-48DD-C6CF5A79265A}"/>
              </a:ext>
            </a:extLst>
          </p:cNvPr>
          <p:cNvPicPr>
            <a:picLocks noChangeAspect="1"/>
          </p:cNvPicPr>
          <p:nvPr/>
        </p:nvPicPr>
        <p:blipFill rotWithShape="1">
          <a:blip r:embed="rId5">
            <a:extLst>
              <a:ext uri="{28A0092B-C50C-407E-A947-70E740481C1C}">
                <a14:useLocalDpi xmlns:a14="http://schemas.microsoft.com/office/drawing/2010/main" val="0"/>
              </a:ext>
            </a:extLst>
          </a:blip>
          <a:srcRect r="53140" b="2868"/>
          <a:stretch/>
        </p:blipFill>
        <p:spPr>
          <a:xfrm>
            <a:off x="450976" y="2242859"/>
            <a:ext cx="1929809" cy="1863543"/>
          </a:xfrm>
          <a:prstGeom prst="rect">
            <a:avLst/>
          </a:prstGeom>
        </p:spPr>
      </p:pic>
      <p:sp>
        <p:nvSpPr>
          <p:cNvPr id="8" name="TextBox 7">
            <a:extLst>
              <a:ext uri="{FF2B5EF4-FFF2-40B4-BE49-F238E27FC236}">
                <a16:creationId xmlns:a16="http://schemas.microsoft.com/office/drawing/2014/main" id="{9A96F7F4-E0AC-8B89-EBC2-FEE123B68969}"/>
              </a:ext>
            </a:extLst>
          </p:cNvPr>
          <p:cNvSpPr txBox="1"/>
          <p:nvPr/>
        </p:nvSpPr>
        <p:spPr>
          <a:xfrm>
            <a:off x="0" y="4106402"/>
            <a:ext cx="2959015" cy="300082"/>
          </a:xfrm>
          <a:prstGeom prst="rect">
            <a:avLst/>
          </a:prstGeom>
          <a:noFill/>
        </p:spPr>
        <p:txBody>
          <a:bodyPr wrap="none" rtlCol="0">
            <a:spAutoFit/>
          </a:bodyPr>
          <a:lstStyle/>
          <a:p>
            <a:r>
              <a:rPr lang="en-US" dirty="0"/>
              <a:t>Fig 11: example neural spline transform</a:t>
            </a:r>
          </a:p>
        </p:txBody>
      </p:sp>
    </p:spTree>
    <p:extLst>
      <p:ext uri="{BB962C8B-B14F-4D97-AF65-F5344CB8AC3E}">
        <p14:creationId xmlns:p14="http://schemas.microsoft.com/office/powerpoint/2010/main" val="8976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Diabetes status</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a:xfrm>
            <a:off x="1114426" y="4579552"/>
            <a:ext cx="7042149" cy="576000"/>
          </a:xfrm>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12</a:t>
            </a:fld>
            <a:endParaRPr lang="en-GB"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6F4C11-7349-9756-46D1-56D0B413C0C8}"/>
                  </a:ext>
                </a:extLst>
              </p:cNvPr>
              <p:cNvSpPr txBox="1"/>
              <p:nvPr/>
            </p:nvSpPr>
            <p:spPr>
              <a:xfrm>
                <a:off x="3067225" y="1172717"/>
                <a:ext cx="5289965" cy="1908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ar-AE" sz="1800" i="1" smtClean="0">
                          <a:latin typeface="Cambria Math" panose="02040503050406030204" pitchFamily="18" charset="0"/>
                        </a:rPr>
                        <m:t>𝑑</m:t>
                      </m:r>
                      <m:r>
                        <a:rPr lang="ar-AE" sz="1800" smtClean="0">
                          <a:latin typeface="Cambria Math" panose="02040503050406030204" pitchFamily="18" charset="0"/>
                        </a:rPr>
                        <m:t>:=</m:t>
                      </m:r>
                      <m:sSub>
                        <m:sSubPr>
                          <m:ctrlPr>
                            <a:rPr lang="ar-AE" sz="1800" i="1" smtClean="0">
                              <a:latin typeface="Cambria Math" panose="02040503050406030204" pitchFamily="18" charset="0"/>
                            </a:rPr>
                          </m:ctrlPr>
                        </m:sSubPr>
                        <m:e>
                          <m:r>
                            <a:rPr lang="ar-AE" sz="1800" i="1">
                              <a:latin typeface="Cambria Math" panose="02040503050406030204" pitchFamily="18" charset="0"/>
                            </a:rPr>
                            <m:t>𝑓</m:t>
                          </m:r>
                        </m:e>
                        <m:sub>
                          <m:r>
                            <a:rPr lang="ar-AE" sz="1800" i="1">
                              <a:latin typeface="Cambria Math" panose="02040503050406030204" pitchFamily="18" charset="0"/>
                            </a:rPr>
                            <m:t>𝐷</m:t>
                          </m:r>
                        </m:sub>
                      </m:sSub>
                      <m:d>
                        <m:dPr>
                          <m:ctrlPr>
                            <a:rPr lang="ar-AE" sz="1800" i="1" smtClean="0">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𝜖</m:t>
                              </m:r>
                            </m:e>
                            <m:sub>
                              <m:r>
                                <a:rPr lang="ar-AE" sz="1800" i="1">
                                  <a:latin typeface="Cambria Math" panose="02040503050406030204" pitchFamily="18" charset="0"/>
                                </a:rPr>
                                <m:t>𝐷</m:t>
                              </m:r>
                            </m:sub>
                          </m:sSub>
                          <m:r>
                            <a:rPr lang="ar-AE" sz="1800">
                              <a:latin typeface="Cambria Math" panose="02040503050406030204" pitchFamily="18" charset="0"/>
                            </a:rPr>
                            <m:t>;[</m:t>
                          </m:r>
                          <m:r>
                            <a:rPr lang="ar-AE" sz="1800" i="1">
                              <a:latin typeface="Cambria Math" panose="02040503050406030204" pitchFamily="18" charset="0"/>
                            </a:rPr>
                            <m:t>𝑠</m:t>
                          </m:r>
                          <m:r>
                            <a:rPr lang="ar-AE"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e>
                      </m:d>
                      <m:r>
                        <a:rPr lang="ar-AE" sz="1800" smtClean="0">
                          <a:latin typeface="Cambria Math" panose="02040503050406030204" pitchFamily="18" charset="0"/>
                        </a:rPr>
                        <m:t>=(</m:t>
                      </m:r>
                      <m:sSub>
                        <m:sSubPr>
                          <m:ctrlPr>
                            <a:rPr lang="ar-AE" sz="1800" i="1">
                              <a:latin typeface="Cambria Math" panose="02040503050406030204" pitchFamily="18" charset="0"/>
                            </a:rPr>
                          </m:ctrlPr>
                        </m:sSubPr>
                        <m:e>
                          <m:r>
                            <m:rPr>
                              <m:nor/>
                            </m:rPr>
                            <a:rPr lang="ar-AE" sz="1800" i="1"/>
                            <m:t> </m:t>
                          </m:r>
                          <m:r>
                            <m:rPr>
                              <m:nor/>
                            </m:rPr>
                            <a:rPr lang="en-US" sz="1800"/>
                            <m:t>Gumbel</m:t>
                          </m:r>
                          <m:r>
                            <m:rPr>
                              <m:nor/>
                            </m:rPr>
                            <a:rPr lang="en-US" sz="1800" i="1"/>
                            <m:t>−</m:t>
                          </m:r>
                          <m:r>
                            <m:rPr>
                              <m:nor/>
                            </m:rPr>
                            <a:rPr lang="en-US" sz="1800"/>
                            <m:t>max</m:t>
                          </m:r>
                          <m:r>
                            <m:rPr>
                              <m:nor/>
                            </m:rPr>
                            <a:rPr lang="en-US" sz="1800" i="1"/>
                            <m:t> </m:t>
                          </m:r>
                        </m:e>
                        <m:sub>
                          <m:r>
                            <a:rPr lang="ar-AE" sz="1800" i="1">
                              <a:latin typeface="Cambria Math" panose="02040503050406030204" pitchFamily="18" charset="0"/>
                            </a:rPr>
                            <m:t>𝜆</m:t>
                          </m:r>
                        </m:sub>
                      </m:sSub>
                      <m:r>
                        <a:rPr lang="en-US" sz="1800">
                          <a:latin typeface="Cambria Math" panose="02040503050406030204" pitchFamily="18" charset="0"/>
                        </a:rPr>
                        <m:t>([</m:t>
                      </m:r>
                      <m:r>
                        <a:rPr lang="en-US" sz="1800" i="1">
                          <a:latin typeface="Cambria Math" panose="02040503050406030204" pitchFamily="18" charset="0"/>
                        </a:rPr>
                        <m:t>𝑠</m:t>
                      </m:r>
                      <m:r>
                        <a:rPr lang="en-US"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𝜖</m:t>
                              </m:r>
                            </m:e>
                            <m:sub>
                              <m:r>
                                <a:rPr lang="ar-AE" sz="1800" i="1">
                                  <a:latin typeface="Cambria Math" panose="02040503050406030204" pitchFamily="18" charset="0"/>
                                </a:rPr>
                                <m:t>𝐷</m:t>
                              </m:r>
                            </m:sub>
                          </m:sSub>
                        </m:e>
                      </m:d>
                    </m:oMath>
                  </m:oMathPara>
                </a14:m>
                <a:endParaRPr lang="en-US" sz="1800" dirty="0"/>
              </a:p>
              <a:p>
                <a:endParaRPr lang="ar-AE" sz="1800" dirty="0"/>
              </a:p>
              <a:p>
                <a:pPr marL="285750" indent="-285750">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𝜖</m:t>
                        </m:r>
                      </m:e>
                      <m:sub>
                        <m:r>
                          <a:rPr lang="ar-AE" sz="1800" i="1">
                            <a:latin typeface="Cambria Math" panose="02040503050406030204" pitchFamily="18" charset="0"/>
                          </a:rPr>
                          <m:t>𝐷</m:t>
                        </m:r>
                      </m:sub>
                    </m:sSub>
                    <m:r>
                      <a:rPr lang="ar-AE" sz="1800">
                        <a:latin typeface="Cambria Math" panose="02040503050406030204" pitchFamily="18" charset="0"/>
                      </a:rPr>
                      <m:t>∼</m:t>
                    </m:r>
                    <m:r>
                      <m:rPr>
                        <m:sty m:val="p"/>
                      </m:rPr>
                      <a:rPr lang="en-US" sz="1800">
                        <a:latin typeface="Cambria Math" panose="02040503050406030204" pitchFamily="18" charset="0"/>
                      </a:rPr>
                      <m:t>Gumbel</m:t>
                    </m:r>
                    <m:r>
                      <a:rPr lang="en-US" sz="1800">
                        <a:latin typeface="Cambria Math" panose="02040503050406030204" pitchFamily="18" charset="0"/>
                      </a:rPr>
                      <m:t>⁡(</m:t>
                    </m:r>
                    <m:r>
                      <a:rPr lang="en-US" sz="1800">
                        <a:latin typeface="Cambria Math" panose="02040503050406030204" pitchFamily="18" charset="0"/>
                      </a:rPr>
                      <m:t>0</m:t>
                    </m:r>
                    <m:r>
                      <a:rPr lang="en-US" sz="1800">
                        <a:latin typeface="Cambria Math" panose="02040503050406030204" pitchFamily="18" charset="0"/>
                      </a:rPr>
                      <m:t>,</m:t>
                    </m:r>
                    <m:r>
                      <a:rPr lang="en-US" sz="1800">
                        <a:latin typeface="Cambria Math" panose="02040503050406030204" pitchFamily="18" charset="0"/>
                      </a:rPr>
                      <m:t>1</m:t>
                    </m:r>
                    <m:r>
                      <a:rPr lang="en-US" sz="1800">
                        <a:latin typeface="Cambria Math" panose="02040503050406030204" pitchFamily="18" charset="0"/>
                      </a:rPr>
                      <m:t>)</m:t>
                    </m:r>
                  </m:oMath>
                </a14:m>
                <a:endParaRPr lang="en-US" sz="1800" dirty="0"/>
              </a:p>
              <a:p>
                <a:pPr marL="285750" indent="-285750">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a:ea typeface="Calibri" panose="020F0502020204030204" pitchFamily="34" charset="0"/>
                            <a:cs typeface="Times New Roman" panose="02020603050405020304" pitchFamily="18" charset="0"/>
                          </a:rPr>
                          <m:t>Gumbel</m:t>
                        </m:r>
                        <m:r>
                          <m:rPr>
                            <m:nor/>
                          </m:rPr>
                          <a:rPr lang="en-US" sz="1800">
                            <a:ea typeface="Calibri" panose="020F0502020204030204" pitchFamily="34" charset="0"/>
                            <a:cs typeface="Times New Roman" panose="02020603050405020304" pitchFamily="18" charset="0"/>
                          </a:rPr>
                          <m:t>−</m:t>
                        </m:r>
                        <m:r>
                          <m:rPr>
                            <m:nor/>
                          </m:rPr>
                          <a:rPr lang="en-US" sz="1800">
                            <a:ea typeface="Calibri" panose="020F0502020204030204" pitchFamily="34" charset="0"/>
                            <a:cs typeface="Times New Roman" panose="02020603050405020304" pitchFamily="18" charset="0"/>
                          </a:rPr>
                          <m:t>max</m:t>
                        </m:r>
                        <m:r>
                          <m:rPr>
                            <m:nor/>
                          </m:rPr>
                          <a:rPr lang="en-US" sz="1800" i="1">
                            <a:ea typeface="Calibri" panose="020F0502020204030204" pitchFamily="34" charset="0"/>
                            <a:cs typeface="Times New Roman" panose="02020603050405020304" pitchFamily="18" charset="0"/>
                          </a:rPr>
                          <m:t> </m:t>
                        </m:r>
                      </m:e>
                      <m:sub>
                        <m:r>
                          <a:rPr lang="en-US" sz="1800" i="1">
                            <a:latin typeface="Cambria Math" panose="02040503050406030204" pitchFamily="18" charset="0"/>
                          </a:rPr>
                          <m:t>𝜆</m:t>
                        </m:r>
                        <m:r>
                          <m:rPr>
                            <m:nor/>
                          </m:rPr>
                          <a:rPr lang="en-US" sz="1800"/>
                          <m:t> </m:t>
                        </m:r>
                      </m:sub>
                    </m:sSub>
                    <m:r>
                      <a:rPr lang="en-US" sz="1800" b="0" i="1" smtClean="0">
                        <a:latin typeface="Cambria Math" panose="02040503050406030204" pitchFamily="18" charset="0"/>
                      </a:rPr>
                      <m:t>:   </m:t>
                    </m:r>
                    <m:r>
                      <a:rPr lang="en-US" sz="1800" i="1">
                        <a:latin typeface="Cambria Math" panose="02040503050406030204" pitchFamily="18" charset="0"/>
                      </a:rPr>
                      <m:t> </m:t>
                    </m:r>
                    <m:r>
                      <a:rPr lang="ar-AE" sz="1800" i="1" smtClean="0">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𝐷</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𝜆</m:t>
                        </m:r>
                      </m:e>
                    </m:d>
                    <m:r>
                      <a:rPr lang="ar-AE" sz="1800">
                        <a:effectLst/>
                        <a:latin typeface="Cambria Math" panose="02040503050406030204" pitchFamily="18" charset="0"/>
                        <a:ea typeface="Calibri" panose="020F0502020204030204" pitchFamily="34" charset="0"/>
                        <a:cs typeface="Times New Roman" panose="02020603050405020304" pitchFamily="18" charset="0"/>
                      </a:rPr>
                      <m:t>=</m:t>
                    </m:r>
                    <m:limLow>
                      <m:limLow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argmax</m:t>
                        </m:r>
                      </m:e>
                      <m:lim>
                        <m:r>
                          <a:rPr lang="ar-AE" sz="1800">
                            <a:effectLst/>
                            <a:latin typeface="Cambria Math" panose="02040503050406030204" pitchFamily="18" charset="0"/>
                            <a:ea typeface="Calibri" panose="020F0502020204030204" pitchFamily="34" charset="0"/>
                            <a:cs typeface="Times New Roman" panose="02020603050405020304" pitchFamily="18" charset="0"/>
                          </a:rPr>
                          <m:t>0</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𝑙</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a:effectLst/>
                            <a:latin typeface="Cambria Math" panose="02040503050406030204" pitchFamily="18" charset="0"/>
                            <a:ea typeface="Calibri" panose="020F0502020204030204" pitchFamily="34" charset="0"/>
                            <a:cs typeface="Times New Roman" panose="02020603050405020304" pitchFamily="18" charset="0"/>
                          </a:rPr>
                          <m:t>1</m:t>
                        </m:r>
                      </m:lim>
                    </m:limLow>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𝐷</m:t>
                            </m:r>
                          </m:sub>
                          <m:sup>
                            <m:r>
                              <a:rPr lang="ar-AE" sz="1800" i="1">
                                <a:effectLst/>
                                <a:latin typeface="Cambria Math" panose="02040503050406030204" pitchFamily="18" charset="0"/>
                                <a:ea typeface="Calibri" panose="020F0502020204030204" pitchFamily="34" charset="0"/>
                                <a:cs typeface="Times New Roman" panose="02020603050405020304" pitchFamily="18" charset="0"/>
                              </a:rPr>
                              <m:t>𝑙</m:t>
                            </m:r>
                          </m:sup>
                        </m:sSubSup>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𝑙</m:t>
                            </m:r>
                          </m:sub>
                        </m:sSub>
                      </m:e>
                    </m:d>
                  </m:oMath>
                </a14:m>
                <a:endParaRPr lang="ar-AE" sz="1800" dirty="0">
                  <a:effectLst/>
                  <a:latin typeface="Georgia" panose="02040502050405020303" pitchFamily="18" charset="0"/>
                  <a:ea typeface="Calibri" panose="020F0502020204030204" pitchFamily="34" charset="0"/>
                  <a:cs typeface="Times New Roman" panose="02020603050405020304" pitchFamily="18" charset="0"/>
                </a:endParaRPr>
              </a:p>
              <a:p>
                <a:r>
                  <a:rPr lang="en-US" sz="1800" dirty="0">
                    <a:effectLst/>
                    <a:ea typeface="Calibri" panose="020F0502020204030204" pitchFamily="34" charset="0"/>
                    <a:cs typeface="Times New Roman" panose="02020603050405020304" pitchFamily="18" charset="0"/>
                  </a:rPr>
                  <a:t>			where </a:t>
                </a:r>
                <a14:m>
                  <m:oMath xmlns:m="http://schemas.openxmlformats.org/officeDocument/2006/math">
                    <m:r>
                      <a:rPr lang="ar-AE" sz="1800" i="1" smtClean="0">
                        <a:effectLst/>
                        <a:latin typeface="Cambria Math" panose="02040503050406030204" pitchFamily="18" charset="0"/>
                        <a:ea typeface="Calibri" panose="020F0502020204030204" pitchFamily="34" charset="0"/>
                        <a:cs typeface="Times New Roman" panose="02020603050405020304" pitchFamily="18" charset="0"/>
                      </a:rPr>
                      <m:t>𝜆</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𝜃</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latin typeface="Cambria Math" panose="02040503050406030204" pitchFamily="18" charset="0"/>
                      </a:rPr>
                      <m:t>𝑔</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8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altLang="zh-CN" sz="1800" dirty="0">
                  <a:latin typeface="+mj-lt"/>
                  <a:ea typeface="Calibri" panose="020F0502020204030204" pitchFamily="34" charset="0"/>
                  <a:cs typeface="Times New Roman" panose="02020603050405020304" pitchFamily="18" charset="0"/>
                </a:endParaRPr>
              </a:p>
              <a:p>
                <a:endParaRPr lang="en-US" sz="1800" dirty="0">
                  <a:effectLst/>
                  <a:latin typeface="+mj-lt"/>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676F4C11-7349-9756-46D1-56D0B413C0C8}"/>
                  </a:ext>
                </a:extLst>
              </p:cNvPr>
              <p:cNvSpPr txBox="1">
                <a:spLocks noRot="1" noChangeAspect="1" noMove="1" noResize="1" noEditPoints="1" noAdjustHandles="1" noChangeArrowheads="1" noChangeShapeType="1" noTextEdit="1"/>
              </p:cNvSpPr>
              <p:nvPr/>
            </p:nvSpPr>
            <p:spPr>
              <a:xfrm>
                <a:off x="3067225" y="1172717"/>
                <a:ext cx="5289965" cy="1908343"/>
              </a:xfrm>
              <a:prstGeom prst="rect">
                <a:avLst/>
              </a:prstGeom>
              <a:blipFill>
                <a:blip r:embed="rId3"/>
                <a:stretch>
                  <a:fillRect l="-691" t="-958"/>
                </a:stretch>
              </a:blipFill>
            </p:spPr>
            <p:txBody>
              <a:bodyPr/>
              <a:lstStyle/>
              <a:p>
                <a:r>
                  <a:rPr lang="LID4096">
                    <a:noFill/>
                  </a:rPr>
                  <a:t> </a:t>
                </a:r>
              </a:p>
            </p:txBody>
          </p:sp>
        </mc:Fallback>
      </mc:AlternateContent>
      <p:pic>
        <p:nvPicPr>
          <p:cNvPr id="17" name="Picture 16">
            <a:extLst>
              <a:ext uri="{FF2B5EF4-FFF2-40B4-BE49-F238E27FC236}">
                <a16:creationId xmlns:a16="http://schemas.microsoft.com/office/drawing/2014/main" id="{58F82BB8-DBB4-2F6E-74C9-F8C537D6BA41}"/>
              </a:ext>
            </a:extLst>
          </p:cNvPr>
          <p:cNvPicPr>
            <a:picLocks noChangeAspect="1"/>
          </p:cNvPicPr>
          <p:nvPr/>
        </p:nvPicPr>
        <p:blipFill>
          <a:blip r:embed="rId4"/>
          <a:stretch>
            <a:fillRect/>
          </a:stretch>
        </p:blipFill>
        <p:spPr>
          <a:xfrm>
            <a:off x="342513" y="1172717"/>
            <a:ext cx="2601517" cy="1984764"/>
          </a:xfrm>
          <a:prstGeom prst="rect">
            <a:avLst/>
          </a:prstGeom>
        </p:spPr>
      </p:pic>
    </p:spTree>
    <p:extLst>
      <p:ext uri="{BB962C8B-B14F-4D97-AF65-F5344CB8AC3E}">
        <p14:creationId xmlns:p14="http://schemas.microsoft.com/office/powerpoint/2010/main" val="22359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Image</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13</a:t>
            </a:fld>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F594F1-1D39-D9D7-8890-AA92E6A9DEBD}"/>
                  </a:ext>
                </a:extLst>
              </p:cNvPr>
              <p:cNvSpPr txBox="1"/>
              <p:nvPr/>
            </p:nvSpPr>
            <p:spPr>
              <a:xfrm>
                <a:off x="3378783" y="1259181"/>
                <a:ext cx="5765218" cy="35074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h</m:t>
                          </m:r>
                        </m:e>
                        <m:sub>
                          <m:r>
                            <a:rPr lang="ar-AE" sz="1800" i="1">
                              <a:latin typeface="Cambria Math" panose="02040503050406030204" pitchFamily="18" charset="0"/>
                            </a:rPr>
                            <m:t>𝐼</m:t>
                          </m:r>
                        </m:sub>
                      </m:sSub>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𝑢</m:t>
                              </m:r>
                            </m:e>
                            <m:sub>
                              <m:r>
                                <a:rPr lang="ar-AE" sz="1800" i="1">
                                  <a:latin typeface="Cambria Math" panose="02040503050406030204" pitchFamily="18" charset="0"/>
                                </a:rPr>
                                <m:t>𝐼</m:t>
                              </m:r>
                            </m:sub>
                          </m:sSub>
                          <m:r>
                            <a:rPr lang="ar-AE" sz="1800">
                              <a:latin typeface="Cambria Math" panose="02040503050406030204" pitchFamily="18" charset="0"/>
                            </a:rPr>
                            <m:t>;[</m:t>
                          </m:r>
                          <m:r>
                            <a:rPr lang="ar-AE" sz="1800" i="1">
                              <a:latin typeface="Cambria Math" panose="02040503050406030204" pitchFamily="18" charset="0"/>
                            </a:rPr>
                            <m:t>𝑠</m:t>
                          </m:r>
                          <m:r>
                            <a:rPr lang="ar-AE"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r>
                            <a:rPr lang="ar-AE" sz="1800" i="1">
                              <a:latin typeface="Cambria Math" panose="02040503050406030204" pitchFamily="18" charset="0"/>
                            </a:rPr>
                            <m:t>𝑑</m:t>
                          </m:r>
                          <m:r>
                            <a:rPr lang="ar-AE" sz="1800">
                              <a:latin typeface="Cambria Math" panose="02040503050406030204" pitchFamily="18" charset="0"/>
                            </a:rPr>
                            <m:t>]</m:t>
                          </m:r>
                        </m:e>
                      </m:d>
                      <m:r>
                        <a:rPr lang="ar-AE" sz="1800">
                          <a:latin typeface="Cambria Math" panose="02040503050406030204" pitchFamily="18" charset="0"/>
                        </a:rPr>
                        <m:t>=[</m:t>
                      </m:r>
                      <m:r>
                        <m:rPr>
                          <m:nor/>
                        </m:rPr>
                        <a:rPr lang="en-US" sz="1800"/>
                        <m:t>Preprocessing</m:t>
                      </m:r>
                      <m:r>
                        <m:rPr>
                          <m:nor/>
                        </m:rPr>
                        <a:rPr lang="en-US" sz="1800"/>
                        <m:t> </m:t>
                      </m:r>
                      <m:r>
                        <a:rPr lang="en-US" sz="1800">
                          <a:latin typeface="Cambria Math" panose="02040503050406030204" pitchFamily="18" charset="0"/>
                        </a:rPr>
                        <m:t>∘</m:t>
                      </m:r>
                      <m:r>
                        <m:rPr>
                          <m:nor/>
                        </m:rPr>
                        <a:rPr lang="en-US" sz="1800"/>
                        <m:t> </m:t>
                      </m:r>
                      <m:d>
                        <m:dPr>
                          <m:begChr m:val=""/>
                          <m:endChr m:val="]"/>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m:rPr>
                                  <m:nor/>
                                </m:rPr>
                                <a:rPr lang="en-US" sz="1800"/>
                                <m:t>ConditionalAffine</m:t>
                              </m:r>
                            </m:e>
                            <m:sub>
                              <m:r>
                                <a:rPr lang="ar-AE" sz="1800" i="1">
                                  <a:latin typeface="Cambria Math" panose="02040503050406030204" pitchFamily="18" charset="0"/>
                                </a:rPr>
                                <m:t>𝜃</m:t>
                              </m:r>
                            </m:sub>
                          </m:sSub>
                          <m:r>
                            <a:rPr lang="ar-AE" sz="1800">
                              <a:latin typeface="Cambria Math" panose="02040503050406030204" pitchFamily="18" charset="0"/>
                            </a:rPr>
                            <m:t>([</m:t>
                          </m:r>
                          <m:r>
                            <a:rPr lang="en-US" sz="1800" i="1">
                              <a:latin typeface="Cambria Math" panose="02040503050406030204" pitchFamily="18" charset="0"/>
                            </a:rPr>
                            <m:t>𝑔</m:t>
                          </m:r>
                          <m:r>
                            <m:rPr>
                              <m:nor/>
                            </m:rPr>
                            <a:rPr lang="en-US" sz="1800"/>
                            <m:t> </m:t>
                          </m:r>
                          <m:r>
                            <a:rPr lang="ar-AE"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r>
                            <a:rPr lang="ar-AE" sz="1800" i="1">
                              <a:latin typeface="Cambria Math" panose="02040503050406030204" pitchFamily="18" charset="0"/>
                            </a:rPr>
                            <m:t>𝑑</m:t>
                          </m:r>
                          <m:r>
                            <a:rPr lang="ar-AE" sz="1800">
                              <a:latin typeface="Cambria Math" panose="02040503050406030204" pitchFamily="18" charset="0"/>
                            </a:rPr>
                            <m:t>])</m:t>
                          </m:r>
                        </m:e>
                      </m:d>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i="1">
                                  <a:latin typeface="Cambria Math" panose="02040503050406030204" pitchFamily="18" charset="0"/>
                                </a:rPr>
                                <m:t>𝑢</m:t>
                              </m:r>
                            </m:e>
                            <m:sub>
                              <m:r>
                                <a:rPr lang="ar-AE" sz="1800" i="1">
                                  <a:latin typeface="Cambria Math" panose="02040503050406030204" pitchFamily="18" charset="0"/>
                                </a:rPr>
                                <m:t>𝐼</m:t>
                              </m:r>
                            </m:sub>
                          </m:sSub>
                        </m:e>
                      </m:d>
                    </m:oMath>
                  </m:oMathPara>
                </a14:m>
                <a:endParaRPr lang="ar-AE" sz="1800" dirty="0"/>
              </a:p>
              <a:p>
                <a:endParaRPr lang="ar-AE" sz="1800" dirty="0"/>
              </a:p>
              <a:p>
                <a:endParaRPr lang="ar-AE" sz="1800" dirty="0">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rPr>
                        </m:ctrlPr>
                      </m:sSubPr>
                      <m:e>
                        <m:r>
                          <a:rPr lang="ar-AE" sz="1800" i="1">
                            <a:latin typeface="Cambria Math" panose="02040503050406030204" pitchFamily="18" charset="0"/>
                          </a:rPr>
                          <m:t>𝑢</m:t>
                        </m:r>
                      </m:e>
                      <m:sub>
                        <m:r>
                          <a:rPr lang="ar-AE" sz="1800" i="1">
                            <a:latin typeface="Cambria Math" panose="02040503050406030204" pitchFamily="18" charset="0"/>
                          </a:rPr>
                          <m:t>𝐼</m:t>
                        </m:r>
                      </m:sub>
                    </m:sSub>
                    <m:r>
                      <a:rPr lang="ar-AE" sz="1800" i="1">
                        <a:latin typeface="Cambria Math" panose="02040503050406030204" pitchFamily="18" charset="0"/>
                      </a:rPr>
                      <m:t> </m:t>
                    </m:r>
                    <m:r>
                      <a:rPr lang="ar-AE" sz="1800">
                        <a:latin typeface="Cambria Math" panose="02040503050406030204" pitchFamily="18" charset="0"/>
                        <a:ea typeface="Calibri" panose="020F0502020204030204" pitchFamily="34" charset="0"/>
                        <a:cs typeface="Times New Roman" panose="02020603050405020304" pitchFamily="18" charset="0"/>
                      </a:rPr>
                      <m:t>∼</m:t>
                    </m:r>
                    <m:r>
                      <a:rPr lang="ar-AE" sz="1800" i="1">
                        <a:latin typeface="Cambria Math" panose="02040503050406030204" pitchFamily="18" charset="0"/>
                        <a:ea typeface="Calibri" panose="020F0502020204030204" pitchFamily="34" charset="0"/>
                        <a:cs typeface="Times New Roman" panose="02020603050405020304" pitchFamily="18" charset="0"/>
                      </a:rPr>
                      <m:t>𝑁</m:t>
                    </m:r>
                    <m:r>
                      <a:rPr lang="ar-AE" sz="1800">
                        <a:latin typeface="Cambria Math" panose="02040503050406030204" pitchFamily="18" charset="0"/>
                        <a:ea typeface="Calibri" panose="020F0502020204030204" pitchFamily="34" charset="0"/>
                        <a:cs typeface="Times New Roman" panose="02020603050405020304" pitchFamily="18" charset="0"/>
                      </a:rPr>
                      <m:t>(</m:t>
                    </m:r>
                    <m:r>
                      <a:rPr lang="ar-AE" sz="1800">
                        <a:latin typeface="Cambria Math" panose="02040503050406030204" pitchFamily="18" charset="0"/>
                        <a:ea typeface="Calibri" panose="020F0502020204030204" pitchFamily="34" charset="0"/>
                        <a:cs typeface="Times New Roman" panose="02020603050405020304" pitchFamily="18" charset="0"/>
                      </a:rPr>
                      <m:t>0</m:t>
                    </m:r>
                    <m:r>
                      <a:rPr lang="ar-AE" sz="1800">
                        <a:latin typeface="Cambria Math" panose="02040503050406030204" pitchFamily="18" charset="0"/>
                        <a:ea typeface="Calibri" panose="020F0502020204030204" pitchFamily="34" charset="0"/>
                        <a:cs typeface="Times New Roman" panose="02020603050405020304" pitchFamily="18" charset="0"/>
                      </a:rPr>
                      <m:t>,</m:t>
                    </m:r>
                    <m:r>
                      <a:rPr lang="ar-AE" sz="1800">
                        <a:latin typeface="Cambria Math" panose="02040503050406030204" pitchFamily="18" charset="0"/>
                        <a:ea typeface="Calibri" panose="020F0502020204030204" pitchFamily="34" charset="0"/>
                        <a:cs typeface="Times New Roman" panose="02020603050405020304" pitchFamily="18" charset="0"/>
                      </a:rPr>
                      <m:t>1</m:t>
                    </m:r>
                    <m:r>
                      <a:rPr lang="ar-AE" sz="1800">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dirty="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rPr>
                        </m:ctrlPr>
                      </m:sSubPr>
                      <m:e>
                        <m:r>
                          <m:rPr>
                            <m:nor/>
                          </m:rPr>
                          <a:rPr lang="en-US" sz="1800" dirty="0"/>
                          <m:t>ConditionalAffine</m:t>
                        </m:r>
                      </m:e>
                      <m:sub>
                        <m:r>
                          <a:rPr lang="ar-AE" sz="1800" i="1">
                            <a:latin typeface="Cambria Math" panose="02040503050406030204" pitchFamily="18" charset="0"/>
                          </a:rPr>
                          <m:t>𝜃</m:t>
                        </m:r>
                      </m:sub>
                    </m:sSub>
                    <m:r>
                      <a:rPr lang="ar-AE" sz="1800">
                        <a:latin typeface="Cambria Math" panose="02040503050406030204" pitchFamily="18" charset="0"/>
                      </a:rPr>
                      <m:t>([</m:t>
                    </m:r>
                    <m:r>
                      <a:rPr lang="en-US" sz="1800" i="1">
                        <a:latin typeface="Cambria Math" panose="02040503050406030204" pitchFamily="18" charset="0"/>
                      </a:rPr>
                      <m:t>𝑔</m:t>
                    </m:r>
                    <m:r>
                      <a:rPr lang="ar-AE" sz="1800">
                        <a:latin typeface="Cambria Math" panose="02040503050406030204" pitchFamily="18" charset="0"/>
                      </a:rPr>
                      <m:t>,</m:t>
                    </m:r>
                    <m:acc>
                      <m:accPr>
                        <m:chr m:val="ˆ"/>
                        <m:ctrlPr>
                          <a:rPr lang="ar-AE" sz="1800" i="1">
                            <a:latin typeface="Cambria Math" panose="02040503050406030204" pitchFamily="18" charset="0"/>
                          </a:rPr>
                        </m:ctrlPr>
                      </m:accPr>
                      <m:e>
                        <m:r>
                          <a:rPr lang="ar-AE" sz="1800" i="1">
                            <a:latin typeface="Cambria Math" panose="02040503050406030204" pitchFamily="18" charset="0"/>
                          </a:rPr>
                          <m:t>𝑎</m:t>
                        </m:r>
                      </m:e>
                    </m:acc>
                    <m:r>
                      <a:rPr lang="ar-AE" sz="1800">
                        <a:latin typeface="Cambria Math" panose="02040503050406030204" pitchFamily="18" charset="0"/>
                      </a:rPr>
                      <m:t>,</m:t>
                    </m:r>
                    <m:r>
                      <a:rPr lang="ar-AE" sz="1800" i="1">
                        <a:latin typeface="Cambria Math" panose="02040503050406030204" pitchFamily="18" charset="0"/>
                      </a:rPr>
                      <m:t>𝑑</m:t>
                    </m:r>
                    <m:r>
                      <a:rPr lang="ar-AE" sz="1800">
                        <a:latin typeface="Cambria Math" panose="02040503050406030204" pitchFamily="18" charset="0"/>
                      </a:rPr>
                      <m:t>])</m:t>
                    </m:r>
                  </m:oMath>
                </a14:m>
                <a:r>
                  <a:rPr lang="en-US" sz="1800" dirty="0"/>
                  <a:t>:    </a:t>
                </a:r>
                <a14:m>
                  <m:oMath xmlns:m="http://schemas.openxmlformats.org/officeDocument/2006/math">
                    <m:r>
                      <a:rPr lang="en-US" sz="1800" i="1">
                        <a:latin typeface="Cambria Math" panose="02040503050406030204" pitchFamily="18" charset="0"/>
                        <a:ea typeface="Calibri" panose="020F0502020204030204" pitchFamily="34" charset="0"/>
                        <a:cs typeface="Times New Roman" panose="02020603050405020304" pitchFamily="18" charset="0"/>
                      </a:rPr>
                      <m:t>𝑓</m:t>
                    </m:r>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1" i="1">
                        <a:latin typeface="Cambria Math" panose="02040503050406030204" pitchFamily="18" charset="0"/>
                        <a:ea typeface="Calibri" panose="020F0502020204030204" pitchFamily="34" charset="0"/>
                        <a:cs typeface="Times New Roman" panose="02020603050405020304" pitchFamily="18" charset="0"/>
                      </a:rPr>
                      <m:t>𝒙</m:t>
                    </m:r>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1" i="1">
                        <a:latin typeface="Cambria Math" panose="02040503050406030204" pitchFamily="18" charset="0"/>
                        <a:ea typeface="Calibri" panose="020F0502020204030204" pitchFamily="34" charset="0"/>
                        <a:cs typeface="Times New Roman" panose="02020603050405020304" pitchFamily="18" charset="0"/>
                      </a:rPr>
                      <m:t>𝝁</m:t>
                    </m:r>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1" i="1">
                        <a:latin typeface="Cambria Math" panose="02040503050406030204" pitchFamily="18" charset="0"/>
                        <a:ea typeface="Calibri" panose="020F0502020204030204" pitchFamily="34" charset="0"/>
                        <a:cs typeface="Times New Roman" panose="02020603050405020304" pitchFamily="18" charset="0"/>
                      </a:rPr>
                      <m:t>𝝈</m:t>
                    </m:r>
                    <m:r>
                      <a:rPr lang="en-US" sz="1800">
                        <a:latin typeface="Cambria Math" panose="02040503050406030204" pitchFamily="18" charset="0"/>
                        <a:ea typeface="Calibri" panose="020F0502020204030204" pitchFamily="34" charset="0"/>
                        <a:cs typeface="Times New Roman" panose="02020603050405020304" pitchFamily="18" charset="0"/>
                      </a:rPr>
                      <m:t>⊙</m:t>
                    </m:r>
                    <m:r>
                      <a:rPr lang="en-US" sz="1800" b="1" i="1">
                        <a:latin typeface="Cambria Math" panose="02040503050406030204" pitchFamily="18" charset="0"/>
                        <a:ea typeface="Calibri" panose="020F0502020204030204" pitchFamily="34" charset="0"/>
                        <a:cs typeface="Times New Roman" panose="02020603050405020304" pitchFamily="18" charset="0"/>
                      </a:rPr>
                      <m:t>𝒙</m:t>
                    </m:r>
                  </m:oMath>
                </a14:m>
                <a:endParaRPr lang="en-US" sz="1800" dirty="0">
                  <a:latin typeface="Georgia" panose="02040502050405020303" pitchFamily="18" charset="0"/>
                  <a:cs typeface="Times New Roman" panose="02020603050405020304" pitchFamily="18" charset="0"/>
                </a:endParaRPr>
              </a:p>
              <a:p>
                <a:r>
                  <a:rPr lang="en-US" sz="1800" dirty="0"/>
                  <a:t>where </a:t>
                </a:r>
                <a14:m>
                  <m:oMath xmlns:m="http://schemas.openxmlformats.org/officeDocument/2006/math">
                    <m:d>
                      <m:d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𝜇</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𝑔</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𝑑</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e>
                        </m:d>
                        <m:r>
                          <a:rPr lang="ar-AE"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𝜎</m:t>
                            </m:r>
                          </m:e>
                          <m:sup>
                            <m:r>
                              <a:rPr lang="ar-AE" sz="1800">
                                <a:effectLst/>
                                <a:latin typeface="Cambria Math" panose="02040503050406030204" pitchFamily="18" charset="0"/>
                                <a:ea typeface="Calibri" panose="020F0502020204030204" pitchFamily="34" charset="0"/>
                                <a:cs typeface="Times New Roman" panose="02020603050405020304" pitchFamily="18" charset="0"/>
                              </a:rPr>
                              <m:t>2</m:t>
                            </m:r>
                          </m:sup>
                        </m:sSup>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𝑔</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𝑑</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e>
                        </m:d>
                      </m:e>
                    </m:d>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𝑔</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𝑔</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i="1">
                            <a:effectLst/>
                            <a:latin typeface="Cambria Math" panose="02040503050406030204" pitchFamily="18" charset="0"/>
                            <a:ea typeface="Calibri" panose="020F0502020204030204" pitchFamily="34" charset="0"/>
                            <a:cs typeface="Times New Roman" panose="02020603050405020304" pitchFamily="18" charset="0"/>
                          </a:rPr>
                          <m:t>𝑑</m:t>
                        </m:r>
                        <m:r>
                          <a:rPr lang="ar-AE" sz="1800">
                            <a:effectLst/>
                            <a:latin typeface="Cambria Math" panose="02040503050406030204" pitchFamily="18" charset="0"/>
                            <a:ea typeface="Calibri" panose="020F0502020204030204" pitchFamily="34" charset="0"/>
                            <a:cs typeface="Times New Roman" panose="02020603050405020304" pitchFamily="18" charset="0"/>
                          </a:rPr>
                          <m:t>]</m:t>
                        </m:r>
                      </m:e>
                    </m:d>
                  </m:oMath>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latin typeface="Cambria Math" panose="02040503050406030204" pitchFamily="18" charset="0"/>
                            <a:ea typeface="Calibri" panose="020F0502020204030204" pitchFamily="34" charset="0"/>
                            <a:cs typeface="Times New Roman" panose="02020603050405020304" pitchFamily="18" charset="0"/>
                          </a:rPr>
                          <m:t>𝐼</m:t>
                        </m:r>
                      </m:sub>
                    </m:sSub>
                    <m:r>
                      <a:rPr lang="ar-AE" sz="1800" i="1">
                        <a:latin typeface="Cambria Math" panose="02040503050406030204" pitchFamily="18" charset="0"/>
                      </a:rPr>
                      <m:t>∼</m:t>
                    </m:r>
                    <m:r>
                      <a:rPr lang="ar-AE" sz="1800" i="1">
                        <a:latin typeface="Cambria Math" panose="02040503050406030204" pitchFamily="18" charset="0"/>
                      </a:rPr>
                      <m:t>𝑁</m:t>
                    </m:r>
                    <m:r>
                      <a:rPr lang="ar-AE" sz="1800" i="1">
                        <a:latin typeface="Cambria Math" panose="02040503050406030204" pitchFamily="18" charset="0"/>
                      </a:rPr>
                      <m:t>(</m:t>
                    </m:r>
                    <m:r>
                      <a:rPr lang="ar-AE" sz="1800" i="1">
                        <a:latin typeface="Cambria Math" panose="02040503050406030204" pitchFamily="18" charset="0"/>
                      </a:rPr>
                      <m:t>0</m:t>
                    </m:r>
                    <m:r>
                      <a:rPr lang="ar-AE" sz="1800" i="1">
                        <a:latin typeface="Cambria Math" panose="02040503050406030204" pitchFamily="18" charset="0"/>
                      </a:rPr>
                      <m:t>,</m:t>
                    </m:r>
                    <m:r>
                      <a:rPr lang="ar-AE" sz="1800" i="1">
                        <a:latin typeface="Cambria Math" panose="02040503050406030204" pitchFamily="18" charset="0"/>
                      </a:rPr>
                      <m:t>1</m:t>
                    </m:r>
                    <m:r>
                      <a:rPr lang="ar-AE" sz="1800" i="1">
                        <a:latin typeface="Cambria Math" panose="02040503050406030204" pitchFamily="18" charset="0"/>
                      </a:rPr>
                      <m:t>)</m:t>
                    </m:r>
                  </m:oMath>
                </a14:m>
                <a:endParaRPr lang="en-US" sz="1800" i="1" dirty="0">
                  <a:latin typeface="Cambria Math" panose="02040503050406030204" pitchFamily="18" charset="0"/>
                </a:endParaRPr>
              </a:p>
              <a:p>
                <a:endParaRPr lang="ar-AE"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ar-AE" sz="1800" dirty="0"/>
              </a:p>
              <a:p>
                <a:pPr marL="285750" indent="-285750">
                  <a:buFont typeface="Arial" panose="020B0604020202020204" pitchFamily="34" charset="0"/>
                  <a:buChar char="•"/>
                </a:pPr>
                <a:endParaRPr lang="en-US" sz="1800" dirty="0">
                  <a:latin typeface="+mj-lt"/>
                  <a:ea typeface="Calibri" panose="020F0502020204030204" pitchFamily="34" charset="0"/>
                  <a:cs typeface="Times New Roman" panose="02020603050405020304" pitchFamily="18" charset="0"/>
                </a:endParaRPr>
              </a:p>
              <a:p>
                <a:endParaRPr lang="en-US" sz="1800" dirty="0"/>
              </a:p>
            </p:txBody>
          </p:sp>
        </mc:Choice>
        <mc:Fallback xmlns="">
          <p:sp>
            <p:nvSpPr>
              <p:cNvPr id="8" name="TextBox 7">
                <a:extLst>
                  <a:ext uri="{FF2B5EF4-FFF2-40B4-BE49-F238E27FC236}">
                    <a16:creationId xmlns:a16="http://schemas.microsoft.com/office/drawing/2014/main" id="{8AF594F1-1D39-D9D7-8890-AA92E6A9DEBD}"/>
                  </a:ext>
                </a:extLst>
              </p:cNvPr>
              <p:cNvSpPr txBox="1">
                <a:spLocks noRot="1" noChangeAspect="1" noMove="1" noResize="1" noEditPoints="1" noAdjustHandles="1" noChangeArrowheads="1" noChangeShapeType="1" noTextEdit="1"/>
              </p:cNvSpPr>
              <p:nvPr/>
            </p:nvSpPr>
            <p:spPr>
              <a:xfrm>
                <a:off x="3378783" y="1259181"/>
                <a:ext cx="5765218" cy="3507499"/>
              </a:xfrm>
              <a:prstGeom prst="rect">
                <a:avLst/>
              </a:prstGeom>
              <a:blipFill>
                <a:blip r:embed="rId3"/>
                <a:stretch>
                  <a:fillRect l="-846" t="-5565"/>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D7BC1132-C28B-6299-753A-459FB0D5430A}"/>
              </a:ext>
            </a:extLst>
          </p:cNvPr>
          <p:cNvPicPr>
            <a:picLocks noChangeAspect="1"/>
          </p:cNvPicPr>
          <p:nvPr/>
        </p:nvPicPr>
        <p:blipFill>
          <a:blip r:embed="rId4"/>
          <a:stretch>
            <a:fillRect/>
          </a:stretch>
        </p:blipFill>
        <p:spPr>
          <a:xfrm>
            <a:off x="223568" y="1168977"/>
            <a:ext cx="2397712" cy="1762642"/>
          </a:xfrm>
          <a:prstGeom prst="rect">
            <a:avLst/>
          </a:prstGeom>
        </p:spPr>
      </p:pic>
    </p:spTree>
    <p:extLst>
      <p:ext uri="{BB962C8B-B14F-4D97-AF65-F5344CB8AC3E}">
        <p14:creationId xmlns:p14="http://schemas.microsoft.com/office/powerpoint/2010/main" val="86062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14</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Three necessary steps:</a:t>
            </a:r>
          </a:p>
          <a:p>
            <a:pPr marL="466725" lvl="2" indent="-285750"/>
            <a:r>
              <a:rPr lang="en-US" dirty="0">
                <a:solidFill>
                  <a:srgbClr val="FF0000"/>
                </a:solidFill>
              </a:rPr>
              <a:t>Abduction: </a:t>
            </a:r>
            <a:r>
              <a:rPr lang="en-US" dirty="0"/>
              <a:t>infer the exogenous noise based on an individual observation via inverted structural equations.</a:t>
            </a:r>
          </a:p>
          <a:p>
            <a:pPr marL="466725" lvl="2" indent="-285750"/>
            <a:r>
              <a:rPr lang="en-US" dirty="0">
                <a:solidFill>
                  <a:srgbClr val="FF0000"/>
                </a:solidFill>
              </a:rPr>
              <a:t>Action: </a:t>
            </a:r>
            <a:r>
              <a:rPr lang="en-US" dirty="0"/>
              <a:t>modify the deep structural equations by reassigning it to a deterministic value</a:t>
            </a:r>
          </a:p>
          <a:p>
            <a:pPr marL="466725" lvl="2" indent="-285750"/>
            <a:r>
              <a:rPr lang="en-US" dirty="0">
                <a:solidFill>
                  <a:srgbClr val="FF0000"/>
                </a:solidFill>
              </a:rPr>
              <a:t>Prediction: </a:t>
            </a:r>
            <a:r>
              <a:rPr lang="en-US" dirty="0"/>
              <a:t>generate the fundus images by recomputing the value of variables based on the exogenous noises and the modified deep structural equations.  </a:t>
            </a:r>
            <a:endParaRPr lang="ar-AE" dirty="0"/>
          </a:p>
          <a:p>
            <a:pPr marL="285750" lvl="4" indent="-285750">
              <a:lnSpc>
                <a:spcPts val="1200"/>
              </a:lnSpc>
              <a:spcAft>
                <a:spcPts val="600"/>
              </a:spcAft>
              <a:tabLst>
                <a:tab pos="457200" algn="l"/>
              </a:tabLst>
            </a:pPr>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420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15</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6725" lvl="2" indent="-285750"/>
            <a:r>
              <a:rPr lang="en-US" dirty="0">
                <a:solidFill>
                  <a:srgbClr val="FF0000"/>
                </a:solidFill>
              </a:rPr>
              <a:t>Abduction: </a:t>
            </a:r>
            <a:r>
              <a:rPr lang="en-US" dirty="0"/>
              <a:t>infer the exogenous noise based on an individual observation via inverted structural equations.</a:t>
            </a:r>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F535A45-26FE-4229-357E-30AC80A97AC4}"/>
              </a:ext>
            </a:extLst>
          </p:cNvPr>
          <p:cNvSpPr txBox="1"/>
          <p:nvPr/>
        </p:nvSpPr>
        <p:spPr>
          <a:xfrm>
            <a:off x="3936430" y="4317797"/>
            <a:ext cx="1398140" cy="300082"/>
          </a:xfrm>
          <a:prstGeom prst="rect">
            <a:avLst/>
          </a:prstGeom>
          <a:noFill/>
        </p:spPr>
        <p:txBody>
          <a:bodyPr wrap="none" rtlCol="0">
            <a:spAutoFit/>
          </a:bodyPr>
          <a:lstStyle/>
          <a:p>
            <a:r>
              <a:rPr lang="en-US" dirty="0"/>
              <a:t>Fig 12: abduction</a:t>
            </a:r>
          </a:p>
        </p:txBody>
      </p:sp>
      <p:pic>
        <p:nvPicPr>
          <p:cNvPr id="13" name="Picture 12">
            <a:extLst>
              <a:ext uri="{FF2B5EF4-FFF2-40B4-BE49-F238E27FC236}">
                <a16:creationId xmlns:a16="http://schemas.microsoft.com/office/drawing/2014/main" id="{98A819FD-C6F1-EF84-2763-5D564D13E595}"/>
              </a:ext>
            </a:extLst>
          </p:cNvPr>
          <p:cNvPicPr>
            <a:picLocks noChangeAspect="1"/>
          </p:cNvPicPr>
          <p:nvPr/>
        </p:nvPicPr>
        <p:blipFill>
          <a:blip r:embed="rId3"/>
          <a:stretch>
            <a:fillRect/>
          </a:stretch>
        </p:blipFill>
        <p:spPr>
          <a:xfrm>
            <a:off x="3252763" y="1797226"/>
            <a:ext cx="2638474" cy="2462768"/>
          </a:xfrm>
          <a:prstGeom prst="rect">
            <a:avLst/>
          </a:prstGeom>
        </p:spPr>
      </p:pic>
    </p:spTree>
    <p:extLst>
      <p:ext uri="{BB962C8B-B14F-4D97-AF65-F5344CB8AC3E}">
        <p14:creationId xmlns:p14="http://schemas.microsoft.com/office/powerpoint/2010/main" val="386199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16</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6725" lvl="2" indent="-285750"/>
            <a:r>
              <a:rPr lang="en-US" dirty="0">
                <a:solidFill>
                  <a:srgbClr val="FF0000"/>
                </a:solidFill>
              </a:rPr>
              <a:t>Action: </a:t>
            </a:r>
            <a:r>
              <a:rPr lang="en-US" dirty="0"/>
              <a:t>modify the deep structural equations by reassigning it to a deterministic value</a:t>
            </a: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F535A45-26FE-4229-357E-30AC80A97AC4}"/>
              </a:ext>
            </a:extLst>
          </p:cNvPr>
          <p:cNvSpPr txBox="1"/>
          <p:nvPr/>
        </p:nvSpPr>
        <p:spPr>
          <a:xfrm>
            <a:off x="3936430" y="4317797"/>
            <a:ext cx="1124026" cy="300082"/>
          </a:xfrm>
          <a:prstGeom prst="rect">
            <a:avLst/>
          </a:prstGeom>
          <a:noFill/>
        </p:spPr>
        <p:txBody>
          <a:bodyPr wrap="none" rtlCol="0">
            <a:spAutoFit/>
          </a:bodyPr>
          <a:lstStyle/>
          <a:p>
            <a:r>
              <a:rPr lang="en-US" dirty="0"/>
              <a:t>Fig 14: action</a:t>
            </a:r>
          </a:p>
        </p:txBody>
      </p:sp>
      <p:pic>
        <p:nvPicPr>
          <p:cNvPr id="10" name="Picture 9">
            <a:extLst>
              <a:ext uri="{FF2B5EF4-FFF2-40B4-BE49-F238E27FC236}">
                <a16:creationId xmlns:a16="http://schemas.microsoft.com/office/drawing/2014/main" id="{8F644664-1A46-5B4B-D7D8-123684E9E370}"/>
              </a:ext>
            </a:extLst>
          </p:cNvPr>
          <p:cNvPicPr>
            <a:picLocks noChangeAspect="1"/>
          </p:cNvPicPr>
          <p:nvPr/>
        </p:nvPicPr>
        <p:blipFill>
          <a:blip r:embed="rId3"/>
          <a:stretch>
            <a:fillRect/>
          </a:stretch>
        </p:blipFill>
        <p:spPr>
          <a:xfrm>
            <a:off x="3205654" y="1709283"/>
            <a:ext cx="2732691" cy="2550711"/>
          </a:xfrm>
          <a:prstGeom prst="rect">
            <a:avLst/>
          </a:prstGeom>
        </p:spPr>
      </p:pic>
      <p:pic>
        <p:nvPicPr>
          <p:cNvPr id="12" name="Picture 11">
            <a:extLst>
              <a:ext uri="{FF2B5EF4-FFF2-40B4-BE49-F238E27FC236}">
                <a16:creationId xmlns:a16="http://schemas.microsoft.com/office/drawing/2014/main" id="{4FD6ADB9-C503-359E-341F-B5CD86CB2F72}"/>
              </a:ext>
            </a:extLst>
          </p:cNvPr>
          <p:cNvPicPr>
            <a:picLocks noChangeAspect="1"/>
          </p:cNvPicPr>
          <p:nvPr/>
        </p:nvPicPr>
        <p:blipFill>
          <a:blip r:embed="rId4"/>
          <a:stretch>
            <a:fillRect/>
          </a:stretch>
        </p:blipFill>
        <p:spPr>
          <a:xfrm>
            <a:off x="138169" y="2939904"/>
            <a:ext cx="2147830" cy="1437731"/>
          </a:xfrm>
          <a:prstGeom prst="rect">
            <a:avLst/>
          </a:prstGeom>
        </p:spPr>
      </p:pic>
      <p:sp>
        <p:nvSpPr>
          <p:cNvPr id="13" name="TextBox 12">
            <a:extLst>
              <a:ext uri="{FF2B5EF4-FFF2-40B4-BE49-F238E27FC236}">
                <a16:creationId xmlns:a16="http://schemas.microsoft.com/office/drawing/2014/main" id="{04CF5008-6B37-FC18-209A-F4E1B4902444}"/>
              </a:ext>
            </a:extLst>
          </p:cNvPr>
          <p:cNvSpPr txBox="1"/>
          <p:nvPr/>
        </p:nvSpPr>
        <p:spPr>
          <a:xfrm>
            <a:off x="381205" y="4321173"/>
            <a:ext cx="2326150" cy="300082"/>
          </a:xfrm>
          <a:prstGeom prst="rect">
            <a:avLst/>
          </a:prstGeom>
          <a:noFill/>
        </p:spPr>
        <p:txBody>
          <a:bodyPr wrap="none" rtlCol="0">
            <a:spAutoFit/>
          </a:bodyPr>
          <a:lstStyle/>
          <a:p>
            <a:r>
              <a:rPr lang="en-US" dirty="0"/>
              <a:t>Fig 13: causal DAG after action</a:t>
            </a:r>
          </a:p>
        </p:txBody>
      </p:sp>
    </p:spTree>
    <p:extLst>
      <p:ext uri="{BB962C8B-B14F-4D97-AF65-F5344CB8AC3E}">
        <p14:creationId xmlns:p14="http://schemas.microsoft.com/office/powerpoint/2010/main" val="70195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17</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6725" lvl="2" indent="-285750"/>
            <a:r>
              <a:rPr lang="en-US" dirty="0">
                <a:solidFill>
                  <a:srgbClr val="FF0000"/>
                </a:solidFill>
              </a:rPr>
              <a:t>Prediction: </a:t>
            </a:r>
            <a:r>
              <a:rPr lang="en-US" dirty="0"/>
              <a:t>generate the fundus images by recomputing the value of variables based on the exogenous noises and the modified deep structural equations.  </a:t>
            </a:r>
            <a:endParaRPr lang="ar-AE" dirty="0"/>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F535A45-26FE-4229-357E-30AC80A97AC4}"/>
              </a:ext>
            </a:extLst>
          </p:cNvPr>
          <p:cNvSpPr txBox="1"/>
          <p:nvPr/>
        </p:nvSpPr>
        <p:spPr>
          <a:xfrm>
            <a:off x="3936430" y="4317797"/>
            <a:ext cx="1408655" cy="300082"/>
          </a:xfrm>
          <a:prstGeom prst="rect">
            <a:avLst/>
          </a:prstGeom>
          <a:noFill/>
        </p:spPr>
        <p:txBody>
          <a:bodyPr wrap="none" rtlCol="0">
            <a:spAutoFit/>
          </a:bodyPr>
          <a:lstStyle/>
          <a:p>
            <a:r>
              <a:rPr lang="en-US" dirty="0"/>
              <a:t>Fig 15: prediction</a:t>
            </a:r>
          </a:p>
        </p:txBody>
      </p:sp>
      <p:pic>
        <p:nvPicPr>
          <p:cNvPr id="7" name="Picture 6">
            <a:extLst>
              <a:ext uri="{FF2B5EF4-FFF2-40B4-BE49-F238E27FC236}">
                <a16:creationId xmlns:a16="http://schemas.microsoft.com/office/drawing/2014/main" id="{7915CEC8-75BD-1C12-4B23-B2A166F1C964}"/>
              </a:ext>
            </a:extLst>
          </p:cNvPr>
          <p:cNvPicPr>
            <a:picLocks noChangeAspect="1"/>
          </p:cNvPicPr>
          <p:nvPr/>
        </p:nvPicPr>
        <p:blipFill>
          <a:blip r:embed="rId3"/>
          <a:stretch>
            <a:fillRect/>
          </a:stretch>
        </p:blipFill>
        <p:spPr>
          <a:xfrm>
            <a:off x="3112236" y="1734822"/>
            <a:ext cx="2831364" cy="2642813"/>
          </a:xfrm>
          <a:prstGeom prst="rect">
            <a:avLst/>
          </a:prstGeom>
        </p:spPr>
      </p:pic>
    </p:spTree>
    <p:extLst>
      <p:ext uri="{BB962C8B-B14F-4D97-AF65-F5344CB8AC3E}">
        <p14:creationId xmlns:p14="http://schemas.microsoft.com/office/powerpoint/2010/main" val="260778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385175" cy="539038"/>
          </a:xfrm>
        </p:spPr>
        <p:txBody>
          <a:bodyPr/>
          <a:lstStyle/>
          <a:p>
            <a:r>
              <a:rPr lang="en-GB" sz="2800" dirty="0"/>
              <a:t>Experiment and results -&gt; Dataset</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18</a:t>
            </a:fld>
            <a:endParaRPr lang="en-GB" dirty="0"/>
          </a:p>
        </p:txBody>
      </p:sp>
      <p:graphicFrame>
        <p:nvGraphicFramePr>
          <p:cNvPr id="43" name="Table 3">
            <a:extLst>
              <a:ext uri="{FF2B5EF4-FFF2-40B4-BE49-F238E27FC236}">
                <a16:creationId xmlns:a16="http://schemas.microsoft.com/office/drawing/2014/main" id="{46832A8A-CDEC-5355-4D89-9EA7B0843770}"/>
              </a:ext>
            </a:extLst>
          </p:cNvPr>
          <p:cNvGraphicFramePr>
            <a:graphicFrameLocks noGrp="1"/>
          </p:cNvGraphicFramePr>
          <p:nvPr>
            <p:extLst>
              <p:ext uri="{D42A27DB-BD31-4B8C-83A1-F6EECF244321}">
                <p14:modId xmlns:p14="http://schemas.microsoft.com/office/powerpoint/2010/main" val="2782521532"/>
              </p:ext>
            </p:extLst>
          </p:nvPr>
        </p:nvGraphicFramePr>
        <p:xfrm>
          <a:off x="635470" y="1339052"/>
          <a:ext cx="3743230" cy="1188720"/>
        </p:xfrm>
        <a:graphic>
          <a:graphicData uri="http://schemas.openxmlformats.org/drawingml/2006/table">
            <a:tbl>
              <a:tblPr firstRow="1" bandRow="1">
                <a:tableStyleId>{5C22544A-7EE6-4342-B048-85BDC9FD1C3A}</a:tableStyleId>
              </a:tblPr>
              <a:tblGrid>
                <a:gridCol w="901383">
                  <a:extLst>
                    <a:ext uri="{9D8B030D-6E8A-4147-A177-3AD203B41FA5}">
                      <a16:colId xmlns:a16="http://schemas.microsoft.com/office/drawing/2014/main" val="311349647"/>
                    </a:ext>
                  </a:extLst>
                </a:gridCol>
                <a:gridCol w="1255923">
                  <a:extLst>
                    <a:ext uri="{9D8B030D-6E8A-4147-A177-3AD203B41FA5}">
                      <a16:colId xmlns:a16="http://schemas.microsoft.com/office/drawing/2014/main" val="3682434106"/>
                    </a:ext>
                  </a:extLst>
                </a:gridCol>
                <a:gridCol w="1585924">
                  <a:extLst>
                    <a:ext uri="{9D8B030D-6E8A-4147-A177-3AD203B41FA5}">
                      <a16:colId xmlns:a16="http://schemas.microsoft.com/office/drawing/2014/main" val="4290857164"/>
                    </a:ext>
                  </a:extLst>
                </a:gridCol>
              </a:tblGrid>
              <a:tr h="263754">
                <a:tc>
                  <a:txBody>
                    <a:bodyPr/>
                    <a:lstStyle/>
                    <a:p>
                      <a:r>
                        <a:rPr lang="en-US" dirty="0"/>
                        <a:t>Dataset</a:t>
                      </a:r>
                      <a:endParaRPr lang="LID4096" dirty="0"/>
                    </a:p>
                  </a:txBody>
                  <a:tcPr/>
                </a:tc>
                <a:tc>
                  <a:txBody>
                    <a:bodyPr/>
                    <a:lstStyle/>
                    <a:p>
                      <a:r>
                        <a:rPr lang="en-US" dirty="0"/>
                        <a:t>Image Number</a:t>
                      </a:r>
                      <a:endParaRPr lang="LID4096" dirty="0"/>
                    </a:p>
                  </a:txBody>
                  <a:tcPr/>
                </a:tc>
                <a:tc>
                  <a:txBody>
                    <a:bodyPr/>
                    <a:lstStyle/>
                    <a:p>
                      <a:r>
                        <a:rPr lang="en-US" dirty="0"/>
                        <a:t>Participant Number</a:t>
                      </a:r>
                      <a:endParaRPr lang="LID4096" dirty="0"/>
                    </a:p>
                  </a:txBody>
                  <a:tcPr/>
                </a:tc>
                <a:extLst>
                  <a:ext uri="{0D108BD9-81ED-4DB2-BD59-A6C34878D82A}">
                    <a16:rowId xmlns:a16="http://schemas.microsoft.com/office/drawing/2014/main" val="2730935970"/>
                  </a:ext>
                </a:extLst>
              </a:tr>
              <a:tr h="235814">
                <a:tc>
                  <a:txBody>
                    <a:bodyPr/>
                    <a:lstStyle/>
                    <a:p>
                      <a:r>
                        <a:rPr lang="en-US" dirty="0"/>
                        <a:t>Train</a:t>
                      </a:r>
                      <a:endParaRPr lang="LID4096" dirty="0"/>
                    </a:p>
                  </a:txBody>
                  <a:tcPr/>
                </a:tc>
                <a:tc>
                  <a:txBody>
                    <a:bodyPr/>
                    <a:lstStyle/>
                    <a:p>
                      <a:r>
                        <a:rPr lang="en-US" dirty="0"/>
                        <a:t>13001</a:t>
                      </a:r>
                      <a:endParaRPr lang="LID4096" dirty="0"/>
                    </a:p>
                  </a:txBody>
                  <a:tcPr/>
                </a:tc>
                <a:tc>
                  <a:txBody>
                    <a:bodyPr/>
                    <a:lstStyle/>
                    <a:p>
                      <a:r>
                        <a:rPr lang="en-US" dirty="0"/>
                        <a:t>1796</a:t>
                      </a:r>
                      <a:endParaRPr lang="LID4096" dirty="0"/>
                    </a:p>
                  </a:txBody>
                  <a:tcPr/>
                </a:tc>
                <a:extLst>
                  <a:ext uri="{0D108BD9-81ED-4DB2-BD59-A6C34878D82A}">
                    <a16:rowId xmlns:a16="http://schemas.microsoft.com/office/drawing/2014/main" val="3095210794"/>
                  </a:ext>
                </a:extLst>
              </a:tr>
              <a:tr h="284074">
                <a:tc>
                  <a:txBody>
                    <a:bodyPr/>
                    <a:lstStyle/>
                    <a:p>
                      <a:r>
                        <a:rPr lang="en-US" dirty="0"/>
                        <a:t>Validation</a:t>
                      </a:r>
                      <a:endParaRPr lang="LID4096" dirty="0"/>
                    </a:p>
                  </a:txBody>
                  <a:tcPr/>
                </a:tc>
                <a:tc>
                  <a:txBody>
                    <a:bodyPr/>
                    <a:lstStyle/>
                    <a:p>
                      <a:r>
                        <a:rPr lang="en-US" dirty="0"/>
                        <a:t>2976</a:t>
                      </a:r>
                      <a:endParaRPr lang="LID4096" dirty="0"/>
                    </a:p>
                  </a:txBody>
                  <a:tcPr/>
                </a:tc>
                <a:tc>
                  <a:txBody>
                    <a:bodyPr/>
                    <a:lstStyle/>
                    <a:p>
                      <a:r>
                        <a:rPr lang="en-US" dirty="0"/>
                        <a:t>409</a:t>
                      </a:r>
                      <a:endParaRPr lang="LID4096" dirty="0"/>
                    </a:p>
                  </a:txBody>
                  <a:tcPr/>
                </a:tc>
                <a:extLst>
                  <a:ext uri="{0D108BD9-81ED-4DB2-BD59-A6C34878D82A}">
                    <a16:rowId xmlns:a16="http://schemas.microsoft.com/office/drawing/2014/main" val="3721374078"/>
                  </a:ext>
                </a:extLst>
              </a:tr>
              <a:tr h="0">
                <a:tc>
                  <a:txBody>
                    <a:bodyPr/>
                    <a:lstStyle/>
                    <a:p>
                      <a:r>
                        <a:rPr lang="en-US" dirty="0"/>
                        <a:t>Test</a:t>
                      </a:r>
                      <a:endParaRPr lang="LID4096" dirty="0"/>
                    </a:p>
                  </a:txBody>
                  <a:tcPr/>
                </a:tc>
                <a:tc>
                  <a:txBody>
                    <a:bodyPr/>
                    <a:lstStyle/>
                    <a:p>
                      <a:r>
                        <a:rPr lang="en-US" dirty="0"/>
                        <a:t>5923</a:t>
                      </a:r>
                      <a:endParaRPr lang="LID4096" dirty="0"/>
                    </a:p>
                  </a:txBody>
                  <a:tcPr/>
                </a:tc>
                <a:tc>
                  <a:txBody>
                    <a:bodyPr/>
                    <a:lstStyle/>
                    <a:p>
                      <a:r>
                        <a:rPr lang="en-US" dirty="0"/>
                        <a:t>819</a:t>
                      </a:r>
                      <a:endParaRPr lang="LID4096" dirty="0"/>
                    </a:p>
                  </a:txBody>
                  <a:tcPr/>
                </a:tc>
                <a:extLst>
                  <a:ext uri="{0D108BD9-81ED-4DB2-BD59-A6C34878D82A}">
                    <a16:rowId xmlns:a16="http://schemas.microsoft.com/office/drawing/2014/main" val="859755807"/>
                  </a:ext>
                </a:extLst>
              </a:tr>
            </a:tbl>
          </a:graphicData>
        </a:graphic>
      </p:graphicFrame>
      <p:sp>
        <p:nvSpPr>
          <p:cNvPr id="3" name="Tijdelijke aanduiding voor inhoud 2">
            <a:extLst>
              <a:ext uri="{FF2B5EF4-FFF2-40B4-BE49-F238E27FC236}">
                <a16:creationId xmlns:a16="http://schemas.microsoft.com/office/drawing/2014/main" id="{39039AFB-CC4F-CDC0-84C6-8BC570F1CCA8}"/>
              </a:ext>
            </a:extLst>
          </p:cNvPr>
          <p:cNvSpPr>
            <a:spLocks noGrp="1"/>
          </p:cNvSpPr>
          <p:nvPr>
            <p:ph idx="1"/>
          </p:nvPr>
        </p:nvSpPr>
        <p:spPr>
          <a:xfrm>
            <a:off x="4511406" y="1339052"/>
            <a:ext cx="4737253" cy="3204280"/>
          </a:xfrm>
        </p:spPr>
        <p:txBody>
          <a:bodyPr/>
          <a:lstStyle/>
          <a:p>
            <a:pPr marL="285750" indent="-285750">
              <a:buFont typeface="Arial" panose="020B0604020202020204" pitchFamily="34" charset="0"/>
              <a:buChar char="•"/>
            </a:pPr>
            <a:r>
              <a:rPr lang="en-US" sz="1800" dirty="0">
                <a:latin typeface="+mj-lt"/>
                <a:ea typeface="Calibri" panose="020F0502020204030204" pitchFamily="34" charset="0"/>
                <a:cs typeface="Times New Roman" panose="02020603050405020304" pitchFamily="18" charset="0"/>
              </a:rPr>
              <a:t>Patient Attributes</a:t>
            </a:r>
          </a:p>
          <a:p>
            <a:pPr marL="466725" lvl="2" indent="-285750"/>
            <a:r>
              <a:rPr lang="en-US" sz="1800" dirty="0">
                <a:effectLst/>
                <a:latin typeface="+mj-lt"/>
                <a:ea typeface="Calibri" panose="020F0502020204030204" pitchFamily="34" charset="0"/>
                <a:cs typeface="Times New Roman" panose="02020603050405020304" pitchFamily="18" charset="0"/>
              </a:rPr>
              <a:t>Gender</a:t>
            </a:r>
            <a:endParaRPr lang="en-US" sz="1800" dirty="0">
              <a:latin typeface="+mj-lt"/>
              <a:ea typeface="Calibri" panose="020F0502020204030204" pitchFamily="34" charset="0"/>
              <a:cs typeface="Times New Roman" panose="02020603050405020304" pitchFamily="18" charset="0"/>
            </a:endParaRPr>
          </a:p>
          <a:p>
            <a:pPr marL="466725" lvl="2" indent="-285750"/>
            <a:r>
              <a:rPr lang="en-US" sz="1800" dirty="0">
                <a:latin typeface="+mj-lt"/>
                <a:ea typeface="Calibri" panose="020F0502020204030204" pitchFamily="34" charset="0"/>
                <a:cs typeface="Times New Roman" panose="02020603050405020304" pitchFamily="18" charset="0"/>
              </a:rPr>
              <a:t>Diabetes status</a:t>
            </a:r>
          </a:p>
          <a:p>
            <a:pPr marL="466725" lvl="2" indent="-285750"/>
            <a:r>
              <a:rPr lang="en-US" sz="1800" dirty="0">
                <a:latin typeface="+mj-lt"/>
                <a:ea typeface="Calibri" panose="020F0502020204030204" pitchFamily="34" charset="0"/>
                <a:cs typeface="Times New Roman" panose="02020603050405020304" pitchFamily="18" charset="0"/>
              </a:rPr>
              <a:t>Age                       range[40, 80] </a:t>
            </a:r>
          </a:p>
          <a:p>
            <a:pPr marL="466725" lvl="2" indent="-285750"/>
            <a:endParaRPr lang="en-US" sz="1800" dirty="0">
              <a:effectLst/>
              <a:latin typeface="+mj-lt"/>
              <a:ea typeface="Calibri" panose="020F0502020204030204" pitchFamily="34" charset="0"/>
              <a:cs typeface="Times New Roman" panose="02020603050405020304" pitchFamily="18" charset="0"/>
            </a:endParaRPr>
          </a:p>
          <a:p>
            <a:pPr marL="285750" marR="0" lvl="0" indent="-285750">
              <a:lnSpc>
                <a:spcPts val="1200"/>
              </a:lnSpc>
              <a:spcBef>
                <a:spcPts val="0"/>
              </a:spcBef>
              <a:spcAft>
                <a:spcPts val="600"/>
              </a:spcAft>
              <a:buFont typeface="Arial" panose="020B0604020202020204" pitchFamily="34" charset="0"/>
              <a:buChar char="•"/>
              <a:tabLst>
                <a:tab pos="457200" algn="l"/>
              </a:tabLst>
            </a:pPr>
            <a:r>
              <a:rPr lang="en-US" sz="1800" dirty="0">
                <a:latin typeface="+mj-lt"/>
                <a:ea typeface="Calibri" panose="020F0502020204030204" pitchFamily="34" charset="0"/>
                <a:cs typeface="Times New Roman" panose="02020603050405020304" pitchFamily="18" charset="0"/>
              </a:rPr>
              <a:t>Fundus Image</a:t>
            </a:r>
          </a:p>
          <a:p>
            <a:pPr marL="342900" marR="0" lvl="0" indent="-342900">
              <a:lnSpc>
                <a:spcPts val="1200"/>
              </a:lnSpc>
              <a:spcBef>
                <a:spcPts val="0"/>
              </a:spcBef>
              <a:spcAft>
                <a:spcPts val="600"/>
              </a:spcAft>
              <a:buFont typeface="Symbol" panose="05050102010706020507" pitchFamily="18" charset="2"/>
              <a:buChar char=""/>
              <a:tabLst>
                <a:tab pos="457200" algn="l"/>
              </a:tabLst>
            </a:pPr>
            <a:endParaRPr lang="en-US" dirty="0">
              <a:effectLst/>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sz="165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01118B4F-D40F-47FA-71BD-304199AF2299}"/>
              </a:ext>
            </a:extLst>
          </p:cNvPr>
          <p:cNvPicPr>
            <a:picLocks noChangeAspect="1"/>
          </p:cNvPicPr>
          <p:nvPr/>
        </p:nvPicPr>
        <p:blipFill>
          <a:blip r:embed="rId3"/>
          <a:stretch>
            <a:fillRect/>
          </a:stretch>
        </p:blipFill>
        <p:spPr>
          <a:xfrm>
            <a:off x="6533620" y="1603003"/>
            <a:ext cx="2266858" cy="285054"/>
          </a:xfrm>
          <a:prstGeom prst="rect">
            <a:avLst/>
          </a:prstGeom>
        </p:spPr>
      </p:pic>
      <p:pic>
        <p:nvPicPr>
          <p:cNvPr id="13" name="Picture 12">
            <a:extLst>
              <a:ext uri="{FF2B5EF4-FFF2-40B4-BE49-F238E27FC236}">
                <a16:creationId xmlns:a16="http://schemas.microsoft.com/office/drawing/2014/main" id="{463E64DD-E61E-CD96-9DAD-67076B85F582}"/>
              </a:ext>
            </a:extLst>
          </p:cNvPr>
          <p:cNvPicPr>
            <a:picLocks noChangeAspect="1"/>
          </p:cNvPicPr>
          <p:nvPr/>
        </p:nvPicPr>
        <p:blipFill>
          <a:blip r:embed="rId4"/>
          <a:stretch>
            <a:fillRect/>
          </a:stretch>
        </p:blipFill>
        <p:spPr>
          <a:xfrm>
            <a:off x="6533620" y="1900591"/>
            <a:ext cx="2266858" cy="285054"/>
          </a:xfrm>
          <a:prstGeom prst="rect">
            <a:avLst/>
          </a:prstGeom>
        </p:spPr>
      </p:pic>
    </p:spTree>
    <p:extLst>
      <p:ext uri="{BB962C8B-B14F-4D97-AF65-F5344CB8AC3E}">
        <p14:creationId xmlns:p14="http://schemas.microsoft.com/office/powerpoint/2010/main" val="244338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598536" cy="539038"/>
          </a:xfrm>
        </p:spPr>
        <p:txBody>
          <a:bodyPr/>
          <a:lstStyle/>
          <a:p>
            <a:r>
              <a:rPr lang="en-GB" sz="2800" dirty="0"/>
              <a:t>Experiment and results -&gt; Image </a:t>
            </a:r>
            <a:r>
              <a:rPr lang="en-US" sz="2800" dirty="0"/>
              <a:t>Reconstruction</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19</a:t>
            </a:fld>
            <a:endParaRPr lang="en-GB" dirty="0"/>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A5904EEC-2332-F6FE-3CD4-F86BCEB67EB9}"/>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dirty="0"/>
                  <a:t>The reconstructed images indicate the goodness of the exogenous noise </a:t>
                </a:r>
                <a14:m>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𝐼</m:t>
                        </m:r>
                      </m:sub>
                    </m:sSub>
                  </m:oMath>
                </a14:m>
                <a:endParaRPr lang="en-US" dirty="0"/>
              </a:p>
              <a:p>
                <a:pPr marL="285750" indent="-285750">
                  <a:buFont typeface="Arial" panose="020B0604020202020204" pitchFamily="34" charset="0"/>
                  <a:buChar char="•"/>
                </a:pPr>
                <a:endParaRPr lang="LID4096"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LID4096" dirty="0"/>
              </a:p>
            </p:txBody>
          </p:sp>
        </mc:Choice>
        <mc:Fallback xmlns="">
          <p:sp>
            <p:nvSpPr>
              <p:cNvPr id="6" name="Content Placeholder 4">
                <a:extLst>
                  <a:ext uri="{FF2B5EF4-FFF2-40B4-BE49-F238E27FC236}">
                    <a16:creationId xmlns:a16="http://schemas.microsoft.com/office/drawing/2014/main" id="{A5904EEC-2332-F6FE-3CD4-F86BCEB67EB9}"/>
                  </a:ext>
                </a:extLst>
              </p:cNvPr>
              <p:cNvSpPr>
                <a:spLocks noGrp="1" noRot="1" noChangeAspect="1" noMove="1" noResize="1" noEditPoints="1" noAdjustHandles="1" noChangeArrowheads="1" noChangeShapeType="1" noTextEdit="1"/>
              </p:cNvSpPr>
              <p:nvPr>
                <p:ph idx="1"/>
              </p:nvPr>
            </p:nvSpPr>
            <p:spPr>
              <a:xfrm>
                <a:off x="758825" y="1193799"/>
                <a:ext cx="8385175" cy="337821"/>
              </a:xfrm>
              <a:blipFill>
                <a:blip r:embed="rId3"/>
                <a:stretch>
                  <a:fillRect l="-1381" t="-14545" b="-18182"/>
                </a:stretch>
              </a:blipFill>
            </p:spPr>
            <p:txBody>
              <a:bodyPr/>
              <a:lstStyle/>
              <a:p>
                <a:r>
                  <a:rPr lang="LID4096">
                    <a:noFill/>
                  </a:rPr>
                  <a:t> </a:t>
                </a:r>
              </a:p>
            </p:txBody>
          </p:sp>
        </mc:Fallback>
      </mc:AlternateContent>
      <p:pic>
        <p:nvPicPr>
          <p:cNvPr id="8" name="Picture 7">
            <a:extLst>
              <a:ext uri="{FF2B5EF4-FFF2-40B4-BE49-F238E27FC236}">
                <a16:creationId xmlns:a16="http://schemas.microsoft.com/office/drawing/2014/main" id="{1EB2C602-B6B5-2245-A5FE-127662244314}"/>
              </a:ext>
            </a:extLst>
          </p:cNvPr>
          <p:cNvPicPr>
            <a:picLocks noChangeAspect="1"/>
          </p:cNvPicPr>
          <p:nvPr/>
        </p:nvPicPr>
        <p:blipFill>
          <a:blip r:embed="rId4"/>
          <a:stretch>
            <a:fillRect/>
          </a:stretch>
        </p:blipFill>
        <p:spPr>
          <a:xfrm>
            <a:off x="758824" y="1540985"/>
            <a:ext cx="6139814" cy="2959410"/>
          </a:xfrm>
          <a:prstGeom prst="rect">
            <a:avLst/>
          </a:prstGeom>
        </p:spPr>
      </p:pic>
      <p:sp>
        <p:nvSpPr>
          <p:cNvPr id="10" name="TextBox 9">
            <a:extLst>
              <a:ext uri="{FF2B5EF4-FFF2-40B4-BE49-F238E27FC236}">
                <a16:creationId xmlns:a16="http://schemas.microsoft.com/office/drawing/2014/main" id="{375A5F12-1161-AE55-7D07-2CF88D744B2B}"/>
              </a:ext>
            </a:extLst>
          </p:cNvPr>
          <p:cNvSpPr txBox="1"/>
          <p:nvPr/>
        </p:nvSpPr>
        <p:spPr>
          <a:xfrm>
            <a:off x="3098354" y="4491030"/>
            <a:ext cx="2410596" cy="276999"/>
          </a:xfrm>
          <a:prstGeom prst="rect">
            <a:avLst/>
          </a:prstGeom>
          <a:noFill/>
        </p:spPr>
        <p:txBody>
          <a:bodyPr wrap="none" rtlCol="0">
            <a:spAutoFit/>
          </a:bodyPr>
          <a:lstStyle/>
          <a:p>
            <a:r>
              <a:rPr lang="en-US" sz="1200" dirty="0"/>
              <a:t>Fig 19: Reconstructed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E292D7CC-C78C-AEBC-8C11-FF025771C68B}"/>
              </a:ext>
            </a:extLst>
          </p:cNvPr>
          <p:cNvPicPr>
            <a:picLocks noChangeAspect="1"/>
          </p:cNvPicPr>
          <p:nvPr/>
        </p:nvPicPr>
        <p:blipFill>
          <a:blip r:embed="rId5"/>
          <a:stretch>
            <a:fillRect/>
          </a:stretch>
        </p:blipFill>
        <p:spPr>
          <a:xfrm>
            <a:off x="7016230" y="2163009"/>
            <a:ext cx="2088001" cy="1448872"/>
          </a:xfrm>
          <a:prstGeom prst="rect">
            <a:avLst/>
          </a:prstGeom>
        </p:spPr>
      </p:pic>
      <p:sp>
        <p:nvSpPr>
          <p:cNvPr id="11" name="TextBox 10">
            <a:extLst>
              <a:ext uri="{FF2B5EF4-FFF2-40B4-BE49-F238E27FC236}">
                <a16:creationId xmlns:a16="http://schemas.microsoft.com/office/drawing/2014/main" id="{4E1A4D1F-3E1F-664C-92EB-F375F5DE58D9}"/>
              </a:ext>
            </a:extLst>
          </p:cNvPr>
          <p:cNvSpPr txBox="1"/>
          <p:nvPr/>
        </p:nvSpPr>
        <p:spPr>
          <a:xfrm>
            <a:off x="7016230" y="3649619"/>
            <a:ext cx="2186176" cy="300082"/>
          </a:xfrm>
          <a:prstGeom prst="rect">
            <a:avLst/>
          </a:prstGeom>
          <a:noFill/>
        </p:spPr>
        <p:txBody>
          <a:bodyPr wrap="none" rtlCol="0">
            <a:spAutoFit/>
          </a:bodyPr>
          <a:lstStyle/>
          <a:p>
            <a:r>
              <a:rPr lang="en-US" dirty="0"/>
              <a:t>Fig 20: Image reconstruction</a:t>
            </a:r>
          </a:p>
        </p:txBody>
      </p:sp>
    </p:spTree>
    <p:extLst>
      <p:ext uri="{BB962C8B-B14F-4D97-AF65-F5344CB8AC3E}">
        <p14:creationId xmlns:p14="http://schemas.microsoft.com/office/powerpoint/2010/main" val="147410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Background -&gt; retina</a:t>
            </a:r>
          </a:p>
        </p:txBody>
      </p:sp>
      <p:sp>
        <p:nvSpPr>
          <p:cNvPr id="3" name="Tijdelijke aanduiding voor inhoud 2"/>
          <p:cNvSpPr>
            <a:spLocks noGrp="1"/>
          </p:cNvSpPr>
          <p:nvPr>
            <p:ph idx="1"/>
          </p:nvPr>
        </p:nvSpPr>
        <p:spPr>
          <a:xfrm>
            <a:off x="755649" y="1173354"/>
            <a:ext cx="7884767" cy="3226367"/>
          </a:xfrm>
        </p:spPr>
        <p:txBody>
          <a:bodyPr/>
          <a:lstStyle/>
          <a:p>
            <a:pPr lvl="2"/>
            <a:r>
              <a:rPr lang="en-US" altLang="zh-CN" sz="1800" dirty="0">
                <a:latin typeface="CMR10"/>
              </a:rPr>
              <a:t>Retina a</a:t>
            </a:r>
            <a:r>
              <a:rPr lang="en-US" sz="1800" dirty="0">
                <a:latin typeface="CMR10"/>
              </a:rPr>
              <a:t>llows for visualization of neuronal and vascular tissue from brain</a:t>
            </a:r>
          </a:p>
          <a:p>
            <a:pPr lvl="2"/>
            <a:r>
              <a:rPr lang="en-US" sz="1800" dirty="0">
                <a:latin typeface="CMR10"/>
              </a:rPr>
              <a:t>A common retina photograph, color fundus image.</a:t>
            </a:r>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a:t>
            </a:fld>
            <a:endParaRPr lang="en-GB" dirty="0"/>
          </a:p>
        </p:txBody>
      </p:sp>
      <p:pic>
        <p:nvPicPr>
          <p:cNvPr id="8" name="Picture 7" descr="Diagram&#10;&#10;Description automatically generated">
            <a:extLst>
              <a:ext uri="{FF2B5EF4-FFF2-40B4-BE49-F238E27FC236}">
                <a16:creationId xmlns:a16="http://schemas.microsoft.com/office/drawing/2014/main" id="{69783348-64CB-E494-FBA0-AAFF83105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951" y="2228304"/>
            <a:ext cx="2288205" cy="2040013"/>
          </a:xfrm>
          <a:prstGeom prst="rect">
            <a:avLst/>
          </a:prstGeom>
        </p:spPr>
      </p:pic>
      <p:pic>
        <p:nvPicPr>
          <p:cNvPr id="6" name="Picture 5">
            <a:extLst>
              <a:ext uri="{FF2B5EF4-FFF2-40B4-BE49-F238E27FC236}">
                <a16:creationId xmlns:a16="http://schemas.microsoft.com/office/drawing/2014/main" id="{16706F74-ED92-A688-DAAE-C22D20E9704B}"/>
              </a:ext>
            </a:extLst>
          </p:cNvPr>
          <p:cNvPicPr>
            <a:picLocks noChangeAspect="1"/>
          </p:cNvPicPr>
          <p:nvPr/>
        </p:nvPicPr>
        <p:blipFill rotWithShape="1">
          <a:blip r:embed="rId4"/>
          <a:srcRect t="7784" r="23273"/>
          <a:stretch/>
        </p:blipFill>
        <p:spPr>
          <a:xfrm>
            <a:off x="804667" y="2206424"/>
            <a:ext cx="3366740" cy="2065764"/>
          </a:xfrm>
          <a:prstGeom prst="rect">
            <a:avLst/>
          </a:prstGeom>
        </p:spPr>
      </p:pic>
      <p:sp>
        <p:nvSpPr>
          <p:cNvPr id="7" name="TextBox 6">
            <a:extLst>
              <a:ext uri="{FF2B5EF4-FFF2-40B4-BE49-F238E27FC236}">
                <a16:creationId xmlns:a16="http://schemas.microsoft.com/office/drawing/2014/main" id="{3107B9AB-AF24-6797-D648-1F0CDAC3A29F}"/>
              </a:ext>
            </a:extLst>
          </p:cNvPr>
          <p:cNvSpPr txBox="1"/>
          <p:nvPr/>
        </p:nvSpPr>
        <p:spPr>
          <a:xfrm>
            <a:off x="1414493" y="4268318"/>
            <a:ext cx="1755609" cy="300082"/>
          </a:xfrm>
          <a:prstGeom prst="rect">
            <a:avLst/>
          </a:prstGeom>
          <a:noFill/>
        </p:spPr>
        <p:txBody>
          <a:bodyPr wrap="none" rtlCol="0">
            <a:spAutoFit/>
          </a:bodyPr>
          <a:lstStyle/>
          <a:p>
            <a:r>
              <a:rPr lang="en-US" dirty="0"/>
              <a:t>Fig 1: Retain and Br</a:t>
            </a:r>
            <a:r>
              <a:rPr lang="en-US" altLang="zh-CN" dirty="0"/>
              <a:t>ain</a:t>
            </a:r>
            <a:endParaRPr lang="LID4096" dirty="0"/>
          </a:p>
        </p:txBody>
      </p:sp>
      <p:sp>
        <p:nvSpPr>
          <p:cNvPr id="9" name="TextBox 8">
            <a:extLst>
              <a:ext uri="{FF2B5EF4-FFF2-40B4-BE49-F238E27FC236}">
                <a16:creationId xmlns:a16="http://schemas.microsoft.com/office/drawing/2014/main" id="{E3BE130B-3D9E-0E77-F89B-9B046E323465}"/>
              </a:ext>
            </a:extLst>
          </p:cNvPr>
          <p:cNvSpPr txBox="1"/>
          <p:nvPr/>
        </p:nvSpPr>
        <p:spPr>
          <a:xfrm>
            <a:off x="5477216" y="4275869"/>
            <a:ext cx="2413674" cy="300082"/>
          </a:xfrm>
          <a:prstGeom prst="rect">
            <a:avLst/>
          </a:prstGeom>
          <a:noFill/>
        </p:spPr>
        <p:txBody>
          <a:bodyPr wrap="none" rtlCol="0">
            <a:spAutoFit/>
          </a:bodyPr>
          <a:lstStyle/>
          <a:p>
            <a:r>
              <a:rPr lang="en-US" dirty="0"/>
              <a:t>Fig 2: An example fundus image</a:t>
            </a:r>
            <a:endParaRPr lang="LID4096" dirty="0"/>
          </a:p>
        </p:txBody>
      </p:sp>
    </p:spTree>
    <p:extLst>
      <p:ext uri="{BB962C8B-B14F-4D97-AF65-F5344CB8AC3E}">
        <p14:creationId xmlns:p14="http://schemas.microsoft.com/office/powerpoint/2010/main" val="224477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and results -&gt; </a:t>
            </a:r>
            <a:r>
              <a:rPr lang="en-US" sz="2800" dirty="0"/>
              <a:t>Counterfactual inference</a:t>
            </a:r>
            <a:endParaRPr lang="en-GB" sz="2800"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20</a:t>
            </a:fld>
            <a:endParaRPr lang="en-GB" dirty="0"/>
          </a:p>
        </p:txBody>
      </p:sp>
      <p:sp>
        <p:nvSpPr>
          <p:cNvPr id="8" name="Content Placeholder 4">
            <a:extLst>
              <a:ext uri="{FF2B5EF4-FFF2-40B4-BE49-F238E27FC236}">
                <a16:creationId xmlns:a16="http://schemas.microsoft.com/office/drawing/2014/main" id="{57F74F17-1150-D30F-D803-8BD5FC029DBA}"/>
              </a:ext>
            </a:extLst>
          </p:cNvPr>
          <p:cNvSpPr>
            <a:spLocks noGrp="1"/>
          </p:cNvSpPr>
          <p:nvPr>
            <p:ph idx="1"/>
          </p:nvPr>
        </p:nvSpPr>
        <p:spPr>
          <a:xfrm>
            <a:off x="758825" y="1193799"/>
            <a:ext cx="8385175" cy="337821"/>
          </a:xfrm>
        </p:spPr>
        <p:txBody>
          <a:bodyPr/>
          <a:lstStyle/>
          <a:p>
            <a:pPr marL="285750" indent="-285750" algn="l">
              <a:buFont typeface="Arial" panose="020B0604020202020204" pitchFamily="34" charset="0"/>
              <a:buChar char="•"/>
            </a:pPr>
            <a:r>
              <a:rPr lang="en-US" sz="1800" dirty="0">
                <a:latin typeface="CMR10"/>
              </a:rPr>
              <a:t>Generate fundus images for an individual observation conditioned on counterfactual patient attributes</a:t>
            </a:r>
            <a:endParaRPr lang="LID4096" sz="1800" dirty="0">
              <a:latin typeface="CMR10"/>
            </a:endParaRPr>
          </a:p>
        </p:txBody>
      </p:sp>
    </p:spTree>
    <p:extLst>
      <p:ext uri="{BB962C8B-B14F-4D97-AF65-F5344CB8AC3E}">
        <p14:creationId xmlns:p14="http://schemas.microsoft.com/office/powerpoint/2010/main" val="351912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21</a:t>
            </a:fld>
            <a:endParaRPr lang="en-GB" dirty="0"/>
          </a:p>
        </p:txBody>
      </p:sp>
      <p:pic>
        <p:nvPicPr>
          <p:cNvPr id="12" name="Picture 11" descr="A picture containing chart&#10;&#10;Description automatically generated">
            <a:extLst>
              <a:ext uri="{FF2B5EF4-FFF2-40B4-BE49-F238E27FC236}">
                <a16:creationId xmlns:a16="http://schemas.microsoft.com/office/drawing/2014/main" id="{AB637C3E-BA3A-D298-BE4C-D1A4A943A0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797" y="74951"/>
            <a:ext cx="6946406" cy="4709170"/>
          </a:xfrm>
          <a:prstGeom prst="rect">
            <a:avLst/>
          </a:prstGeom>
        </p:spPr>
      </p:pic>
      <p:sp>
        <p:nvSpPr>
          <p:cNvPr id="13" name="TextBox 12">
            <a:extLst>
              <a:ext uri="{FF2B5EF4-FFF2-40B4-BE49-F238E27FC236}">
                <a16:creationId xmlns:a16="http://schemas.microsoft.com/office/drawing/2014/main" id="{8FBFDDED-32CA-F9BA-3CB7-89E11B502E99}"/>
              </a:ext>
            </a:extLst>
          </p:cNvPr>
          <p:cNvSpPr txBox="1"/>
          <p:nvPr/>
        </p:nvSpPr>
        <p:spPr>
          <a:xfrm>
            <a:off x="2989902" y="4716043"/>
            <a:ext cx="5536878" cy="276999"/>
          </a:xfrm>
          <a:prstGeom prst="rect">
            <a:avLst/>
          </a:prstGeom>
          <a:noFill/>
        </p:spPr>
        <p:txBody>
          <a:bodyPr wrap="square" rtlCol="0">
            <a:spAutoFit/>
          </a:bodyPr>
          <a:lstStyle/>
          <a:p>
            <a:r>
              <a:rPr lang="en-US" sz="1200" dirty="0"/>
              <a:t>Fig 32: </a:t>
            </a:r>
            <a:r>
              <a:rPr lang="en-US" sz="1200" b="0" i="0" dirty="0">
                <a:effectLst/>
                <a:latin typeface="Arial" panose="020B0604020202020204" pitchFamily="34" charset="0"/>
              </a:rPr>
              <a:t>Counterfactual inference on an individual</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18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and results -&gt; </a:t>
            </a:r>
            <a:r>
              <a:rPr lang="en-US" sz="2800" dirty="0"/>
              <a:t>Sensitivity Analysis</a:t>
            </a:r>
            <a:endParaRPr lang="en-GB" sz="2800"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22</a:t>
            </a:fld>
            <a:endParaRPr lang="en-GB" dirty="0"/>
          </a:p>
        </p:txBody>
      </p:sp>
      <p:sp>
        <p:nvSpPr>
          <p:cNvPr id="8" name="Content Placeholder 4">
            <a:extLst>
              <a:ext uri="{FF2B5EF4-FFF2-40B4-BE49-F238E27FC236}">
                <a16:creationId xmlns:a16="http://schemas.microsoft.com/office/drawing/2014/main" id="{57F74F17-1150-D30F-D803-8BD5FC029DBA}"/>
              </a:ext>
            </a:extLst>
          </p:cNvPr>
          <p:cNvSpPr>
            <a:spLocks noGrp="1"/>
          </p:cNvSpPr>
          <p:nvPr>
            <p:ph idx="1"/>
          </p:nvPr>
        </p:nvSpPr>
        <p:spPr>
          <a:xfrm>
            <a:off x="758825" y="1193799"/>
            <a:ext cx="8385175" cy="337821"/>
          </a:xfrm>
        </p:spPr>
        <p:txBody>
          <a:bodyPr/>
          <a:lstStyle/>
          <a:p>
            <a:pPr marL="285750" indent="-285750" algn="l">
              <a:buFont typeface="Arial" panose="020B0604020202020204" pitchFamily="34" charset="0"/>
              <a:buChar char="•"/>
            </a:pPr>
            <a:r>
              <a:rPr lang="en-US" sz="1800" dirty="0">
                <a:latin typeface="CMR10"/>
              </a:rPr>
              <a:t>Compare DSCMs based on alternative causal DAGs</a:t>
            </a:r>
            <a:endParaRPr lang="LID4096" dirty="0"/>
          </a:p>
        </p:txBody>
      </p:sp>
      <p:graphicFrame>
        <p:nvGraphicFramePr>
          <p:cNvPr id="19" name="Object 18">
            <a:extLst>
              <a:ext uri="{FF2B5EF4-FFF2-40B4-BE49-F238E27FC236}">
                <a16:creationId xmlns:a16="http://schemas.microsoft.com/office/drawing/2014/main" id="{4828E795-142C-B946-17CE-E3D324E9C2A6}"/>
              </a:ext>
            </a:extLst>
          </p:cNvPr>
          <p:cNvGraphicFramePr>
            <a:graphicFrameLocks noChangeAspect="1"/>
          </p:cNvGraphicFramePr>
          <p:nvPr>
            <p:extLst>
              <p:ext uri="{D42A27DB-BD31-4B8C-83A1-F6EECF244321}">
                <p14:modId xmlns:p14="http://schemas.microsoft.com/office/powerpoint/2010/main" val="2713337771"/>
              </p:ext>
            </p:extLst>
          </p:nvPr>
        </p:nvGraphicFramePr>
        <p:xfrm>
          <a:off x="557548" y="1487586"/>
          <a:ext cx="2484202" cy="1269065"/>
        </p:xfrm>
        <a:graphic>
          <a:graphicData uri="http://schemas.openxmlformats.org/presentationml/2006/ole">
            <mc:AlternateContent xmlns:mc="http://schemas.openxmlformats.org/markup-compatibility/2006">
              <mc:Choice xmlns:v="urn:schemas-microsoft-com:vml" Requires="v">
                <p:oleObj name="Visio" r:id="rId3" imgW="4533787" imgH="2316407" progId="Visio.Drawing.15">
                  <p:embed/>
                </p:oleObj>
              </mc:Choice>
              <mc:Fallback>
                <p:oleObj name="Visio" r:id="rId3" imgW="4533787" imgH="2316407" progId="Visio.Drawing.15">
                  <p:embed/>
                  <p:pic>
                    <p:nvPicPr>
                      <p:cNvPr id="19" name="Object 18">
                        <a:extLst>
                          <a:ext uri="{FF2B5EF4-FFF2-40B4-BE49-F238E27FC236}">
                            <a16:creationId xmlns:a16="http://schemas.microsoft.com/office/drawing/2014/main" id="{4828E795-142C-B946-17CE-E3D324E9C2A6}"/>
                          </a:ext>
                        </a:extLst>
                      </p:cNvPr>
                      <p:cNvPicPr/>
                      <p:nvPr/>
                    </p:nvPicPr>
                    <p:blipFill>
                      <a:blip r:embed="rId4"/>
                      <a:stretch>
                        <a:fillRect/>
                      </a:stretch>
                    </p:blipFill>
                    <p:spPr>
                      <a:xfrm>
                        <a:off x="557548" y="1487586"/>
                        <a:ext cx="2484202" cy="1269065"/>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9B36E37C-B435-8CB7-8E88-B0E8F6FCD4E9}"/>
              </a:ext>
            </a:extLst>
          </p:cNvPr>
          <p:cNvGraphicFramePr>
            <a:graphicFrameLocks noChangeAspect="1"/>
          </p:cNvGraphicFramePr>
          <p:nvPr>
            <p:extLst>
              <p:ext uri="{D42A27DB-BD31-4B8C-83A1-F6EECF244321}">
                <p14:modId xmlns:p14="http://schemas.microsoft.com/office/powerpoint/2010/main" val="2571172524"/>
              </p:ext>
            </p:extLst>
          </p:nvPr>
        </p:nvGraphicFramePr>
        <p:xfrm>
          <a:off x="5665923" y="1463083"/>
          <a:ext cx="2544697" cy="1299969"/>
        </p:xfrm>
        <a:graphic>
          <a:graphicData uri="http://schemas.openxmlformats.org/presentationml/2006/ole">
            <mc:AlternateContent xmlns:mc="http://schemas.openxmlformats.org/markup-compatibility/2006">
              <mc:Choice xmlns:v="urn:schemas-microsoft-com:vml" Requires="v">
                <p:oleObj name="Visio" r:id="rId5" imgW="4533787" imgH="2316407" progId="Visio.Drawing.15">
                  <p:embed/>
                </p:oleObj>
              </mc:Choice>
              <mc:Fallback>
                <p:oleObj name="Visio" r:id="rId5" imgW="4533787" imgH="2316407" progId="Visio.Drawing.15">
                  <p:embed/>
                  <p:pic>
                    <p:nvPicPr>
                      <p:cNvPr id="22" name="Object 21">
                        <a:extLst>
                          <a:ext uri="{FF2B5EF4-FFF2-40B4-BE49-F238E27FC236}">
                            <a16:creationId xmlns:a16="http://schemas.microsoft.com/office/drawing/2014/main" id="{9B36E37C-B435-8CB7-8E88-B0E8F6FCD4E9}"/>
                          </a:ext>
                        </a:extLst>
                      </p:cNvPr>
                      <p:cNvPicPr/>
                      <p:nvPr/>
                    </p:nvPicPr>
                    <p:blipFill>
                      <a:blip r:embed="rId6"/>
                      <a:stretch>
                        <a:fillRect/>
                      </a:stretch>
                    </p:blipFill>
                    <p:spPr>
                      <a:xfrm>
                        <a:off x="5665923" y="1463083"/>
                        <a:ext cx="2544697" cy="1299969"/>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29E6910E-AF82-069E-F61B-8A6493BB5ED1}"/>
              </a:ext>
            </a:extLst>
          </p:cNvPr>
          <p:cNvGraphicFramePr>
            <a:graphicFrameLocks noChangeAspect="1"/>
          </p:cNvGraphicFramePr>
          <p:nvPr>
            <p:extLst>
              <p:ext uri="{D42A27DB-BD31-4B8C-83A1-F6EECF244321}">
                <p14:modId xmlns:p14="http://schemas.microsoft.com/office/powerpoint/2010/main" val="1680640602"/>
              </p:ext>
            </p:extLst>
          </p:nvPr>
        </p:nvGraphicFramePr>
        <p:xfrm>
          <a:off x="3121226" y="1474491"/>
          <a:ext cx="2544697" cy="1299969"/>
        </p:xfrm>
        <a:graphic>
          <a:graphicData uri="http://schemas.openxmlformats.org/presentationml/2006/ole">
            <mc:AlternateContent xmlns:mc="http://schemas.openxmlformats.org/markup-compatibility/2006">
              <mc:Choice xmlns:v="urn:schemas-microsoft-com:vml" Requires="v">
                <p:oleObj name="Visio" r:id="rId7" imgW="4533787" imgH="2316407" progId="Visio.Drawing.15">
                  <p:embed/>
                </p:oleObj>
              </mc:Choice>
              <mc:Fallback>
                <p:oleObj name="Visio" r:id="rId7" imgW="4533787" imgH="2316407" progId="Visio.Drawing.15">
                  <p:embed/>
                  <p:pic>
                    <p:nvPicPr>
                      <p:cNvPr id="23" name="Object 22">
                        <a:extLst>
                          <a:ext uri="{FF2B5EF4-FFF2-40B4-BE49-F238E27FC236}">
                            <a16:creationId xmlns:a16="http://schemas.microsoft.com/office/drawing/2014/main" id="{29E6910E-AF82-069E-F61B-8A6493BB5ED1}"/>
                          </a:ext>
                        </a:extLst>
                      </p:cNvPr>
                      <p:cNvPicPr/>
                      <p:nvPr/>
                    </p:nvPicPr>
                    <p:blipFill>
                      <a:blip r:embed="rId8"/>
                      <a:stretch>
                        <a:fillRect/>
                      </a:stretch>
                    </p:blipFill>
                    <p:spPr>
                      <a:xfrm>
                        <a:off x="3121226" y="1474491"/>
                        <a:ext cx="2544697" cy="1299969"/>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6F218D55-A5B3-6833-3CF4-E01FF93B9A0A}"/>
              </a:ext>
            </a:extLst>
          </p:cNvPr>
          <p:cNvSpPr txBox="1"/>
          <p:nvPr/>
        </p:nvSpPr>
        <p:spPr>
          <a:xfrm>
            <a:off x="915913" y="2713189"/>
            <a:ext cx="2205313" cy="276999"/>
          </a:xfrm>
          <a:prstGeom prst="rect">
            <a:avLst/>
          </a:prstGeom>
          <a:noFill/>
        </p:spPr>
        <p:txBody>
          <a:bodyPr wrap="square" rtlCol="0">
            <a:spAutoFit/>
          </a:bodyPr>
          <a:lstStyle/>
          <a:p>
            <a:r>
              <a:rPr lang="en-US" sz="1200" dirty="0"/>
              <a:t>Fig 36: Alternative causal DAG 1</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071158EC-A969-ACA0-348D-A30FEC1950DB}"/>
              </a:ext>
            </a:extLst>
          </p:cNvPr>
          <p:cNvSpPr txBox="1"/>
          <p:nvPr/>
        </p:nvSpPr>
        <p:spPr>
          <a:xfrm>
            <a:off x="3290918" y="2713188"/>
            <a:ext cx="2205313" cy="276999"/>
          </a:xfrm>
          <a:prstGeom prst="rect">
            <a:avLst/>
          </a:prstGeom>
          <a:noFill/>
        </p:spPr>
        <p:txBody>
          <a:bodyPr wrap="square" rtlCol="0">
            <a:spAutoFit/>
          </a:bodyPr>
          <a:lstStyle/>
          <a:p>
            <a:r>
              <a:rPr lang="en-US" sz="1200" dirty="0"/>
              <a:t>Fig 37: Alternative causal DAG 2</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1610AE6D-22EE-4211-0B94-68198D8F3FBD}"/>
              </a:ext>
            </a:extLst>
          </p:cNvPr>
          <p:cNvSpPr txBox="1"/>
          <p:nvPr/>
        </p:nvSpPr>
        <p:spPr>
          <a:xfrm>
            <a:off x="5900462" y="2713187"/>
            <a:ext cx="2205313" cy="276999"/>
          </a:xfrm>
          <a:prstGeom prst="rect">
            <a:avLst/>
          </a:prstGeom>
          <a:noFill/>
        </p:spPr>
        <p:txBody>
          <a:bodyPr wrap="square" rtlCol="0">
            <a:spAutoFit/>
          </a:bodyPr>
          <a:lstStyle/>
          <a:p>
            <a:r>
              <a:rPr lang="en-US" sz="1200" dirty="0"/>
              <a:t>Fig 38: Alternative causal DAG 3</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7" name="Table 3">
                <a:extLst>
                  <a:ext uri="{FF2B5EF4-FFF2-40B4-BE49-F238E27FC236}">
                    <a16:creationId xmlns:a16="http://schemas.microsoft.com/office/drawing/2014/main" id="{4A136476-6433-B0ED-BC8F-E2460160B3A0}"/>
                  </a:ext>
                </a:extLst>
              </p:cNvPr>
              <p:cNvGraphicFramePr>
                <a:graphicFrameLocks noGrp="1"/>
              </p:cNvGraphicFramePr>
              <p:nvPr>
                <p:extLst>
                  <p:ext uri="{D42A27DB-BD31-4B8C-83A1-F6EECF244321}">
                    <p14:modId xmlns:p14="http://schemas.microsoft.com/office/powerpoint/2010/main" val="1741715217"/>
                  </p:ext>
                </p:extLst>
              </p:nvPr>
            </p:nvGraphicFramePr>
            <p:xfrm>
              <a:off x="948518" y="3088615"/>
              <a:ext cx="6890112" cy="1381354"/>
            </p:xfrm>
            <a:graphic>
              <a:graphicData uri="http://schemas.openxmlformats.org/drawingml/2006/table">
                <a:tbl>
                  <a:tblPr firstRow="1" bandRow="1">
                    <a:tableStyleId>{5C22544A-7EE6-4342-B048-85BDC9FD1C3A}</a:tableStyleId>
                  </a:tblPr>
                  <a:tblGrid>
                    <a:gridCol w="1634621">
                      <a:extLst>
                        <a:ext uri="{9D8B030D-6E8A-4147-A177-3AD203B41FA5}">
                          <a16:colId xmlns:a16="http://schemas.microsoft.com/office/drawing/2014/main" val="311349647"/>
                        </a:ext>
                      </a:extLst>
                    </a:gridCol>
                    <a:gridCol w="2179782">
                      <a:extLst>
                        <a:ext uri="{9D8B030D-6E8A-4147-A177-3AD203B41FA5}">
                          <a16:colId xmlns:a16="http://schemas.microsoft.com/office/drawing/2014/main" val="3682434106"/>
                        </a:ext>
                      </a:extLst>
                    </a:gridCol>
                    <a:gridCol w="1260763">
                      <a:extLst>
                        <a:ext uri="{9D8B030D-6E8A-4147-A177-3AD203B41FA5}">
                          <a16:colId xmlns:a16="http://schemas.microsoft.com/office/drawing/2014/main" val="4290857164"/>
                        </a:ext>
                      </a:extLst>
                    </a:gridCol>
                    <a:gridCol w="1274618">
                      <a:extLst>
                        <a:ext uri="{9D8B030D-6E8A-4147-A177-3AD203B41FA5}">
                          <a16:colId xmlns:a16="http://schemas.microsoft.com/office/drawing/2014/main" val="3735717225"/>
                        </a:ext>
                      </a:extLst>
                    </a:gridCol>
                    <a:gridCol w="540328">
                      <a:extLst>
                        <a:ext uri="{9D8B030D-6E8A-4147-A177-3AD203B41FA5}">
                          <a16:colId xmlns:a16="http://schemas.microsoft.com/office/drawing/2014/main" val="1178664904"/>
                        </a:ext>
                      </a:extLst>
                    </a:gridCol>
                  </a:tblGrid>
                  <a:tr h="263754">
                    <a:tc>
                      <a:txBody>
                        <a:bodyPr/>
                        <a:lstStyle/>
                        <a:p>
                          <a:r>
                            <a:rPr lang="en-US" sz="1200" dirty="0"/>
                            <a:t>Model</a:t>
                          </a:r>
                          <a:endParaRPr lang="LID4096" sz="1200" dirty="0"/>
                        </a:p>
                      </a:txBody>
                      <a:tcPr/>
                    </a:tc>
                    <a:tc>
                      <a:txBody>
                        <a:bodyPr/>
                        <a:lstStyle/>
                        <a:p>
                          <a:r>
                            <a:rPr lang="en-US" sz="1200" dirty="0"/>
                            <a:t>Causes of the fundus images</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kern="1200" smtClean="0">
                                    <a:solidFill>
                                      <a:schemeClr val="lt1"/>
                                    </a:solidFill>
                                    <a:effectLst/>
                                    <a:latin typeface="Cambria Math" panose="02040503050406030204" pitchFamily="18" charset="0"/>
                                    <a:ea typeface="+mn-ea"/>
                                    <a:cs typeface="+mn-cs"/>
                                  </a:rPr>
                                  <m:t>𝑝</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𝑖</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𝑎</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𝑔</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𝑑</m:t>
                                </m:r>
                                <m:r>
                                  <a:rPr lang="en-US" sz="1200" b="1" kern="1200">
                                    <a:solidFill>
                                      <a:schemeClr val="lt1"/>
                                    </a:solidFill>
                                    <a:effectLst/>
                                    <a:latin typeface="Cambria Math" panose="02040503050406030204" pitchFamily="18" charset="0"/>
                                    <a:ea typeface="+mn-ea"/>
                                    <a:cs typeface="+mn-cs"/>
                                  </a:rPr>
                                  <m:t>)≥</m:t>
                                </m:r>
                              </m:oMath>
                            </m:oMathPara>
                          </a14:m>
                          <a:endParaRPr lang="en-US" sz="1200" b="1" kern="1200" dirty="0">
                            <a:solidFill>
                              <a:schemeClr val="lt1"/>
                            </a:solidFill>
                            <a:effectLst/>
                            <a:latin typeface="+mn-lt"/>
                            <a:ea typeface="+mn-ea"/>
                            <a:cs typeface="+mn-cs"/>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kern="1200" smtClean="0">
                                    <a:solidFill>
                                      <a:schemeClr val="lt1"/>
                                    </a:solidFill>
                                    <a:effectLst/>
                                    <a:latin typeface="Cambria Math" panose="02040503050406030204" pitchFamily="18" charset="0"/>
                                    <a:ea typeface="+mn-ea"/>
                                    <a:cs typeface="+mn-cs"/>
                                  </a:rPr>
                                  <m:t>𝑝</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𝑖</m:t>
                                </m:r>
                                <m:r>
                                  <a:rPr lang="en-US" sz="1200" b="1" i="0" kern="1200" smtClean="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𝑎</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𝑔</m:t>
                                </m:r>
                                <m:r>
                                  <a:rPr lang="en-US" sz="1200" b="1" kern="1200">
                                    <a:solidFill>
                                      <a:schemeClr val="lt1"/>
                                    </a:solidFill>
                                    <a:effectLst/>
                                    <a:latin typeface="Cambria Math" panose="02040503050406030204" pitchFamily="18" charset="0"/>
                                    <a:ea typeface="+mn-ea"/>
                                    <a:cs typeface="+mn-cs"/>
                                  </a:rPr>
                                  <m:t>,</m:t>
                                </m:r>
                                <m:r>
                                  <a:rPr lang="en-US" sz="1200" b="1" i="1" kern="1200">
                                    <a:solidFill>
                                      <a:schemeClr val="lt1"/>
                                    </a:solidFill>
                                    <a:effectLst/>
                                    <a:latin typeface="Cambria Math" panose="02040503050406030204" pitchFamily="18" charset="0"/>
                                    <a:ea typeface="+mn-ea"/>
                                    <a:cs typeface="+mn-cs"/>
                                  </a:rPr>
                                  <m:t>𝑑</m:t>
                                </m:r>
                                <m:r>
                                  <a:rPr lang="en-US" sz="1200" b="1" kern="1200">
                                    <a:solidFill>
                                      <a:schemeClr val="lt1"/>
                                    </a:solidFill>
                                    <a:effectLst/>
                                    <a:latin typeface="Cambria Math" panose="02040503050406030204" pitchFamily="18" charset="0"/>
                                    <a:ea typeface="+mn-ea"/>
                                    <a:cs typeface="+mn-cs"/>
                                  </a:rPr>
                                  <m:t>)≥</m:t>
                                </m:r>
                              </m:oMath>
                            </m:oMathPara>
                          </a14:m>
                          <a:endParaRPr lang="en-US" sz="1200" b="1" kern="1200" dirty="0">
                            <a:solidFill>
                              <a:schemeClr val="lt1"/>
                            </a:solidFill>
                            <a:effectLst/>
                            <a:latin typeface="+mn-lt"/>
                            <a:ea typeface="+mn-ea"/>
                            <a:cs typeface="+mn-cs"/>
                          </a:endParaRPr>
                        </a:p>
                      </a:txBody>
                      <a:tcPr/>
                    </a:tc>
                    <a:tc>
                      <a:txBody>
                        <a:bodyPr/>
                        <a:lstStyle/>
                        <a:p>
                          <a:r>
                            <a:rPr lang="en-US" sz="1200" dirty="0"/>
                            <a:t>MAE</a:t>
                          </a:r>
                          <a:endParaRPr lang="LID4096" sz="1200" dirty="0"/>
                        </a:p>
                      </a:txBody>
                      <a:tcPr/>
                    </a:tc>
                    <a:extLst>
                      <a:ext uri="{0D108BD9-81ED-4DB2-BD59-A6C34878D82A}">
                        <a16:rowId xmlns:a16="http://schemas.microsoft.com/office/drawing/2014/main" val="2730935970"/>
                      </a:ext>
                    </a:extLst>
                  </a:tr>
                  <a:tr h="235814">
                    <a:tc>
                      <a:txBody>
                        <a:bodyPr/>
                        <a:lstStyle/>
                        <a:p>
                          <a:r>
                            <a:rPr lang="en-US" sz="1200" dirty="0"/>
                            <a:t>Assumed causal </a:t>
                          </a:r>
                          <a:r>
                            <a:rPr lang="en-US" altLang="zh-CN" sz="1200" dirty="0"/>
                            <a:t>DAG</a:t>
                          </a:r>
                          <a:endParaRPr lang="LID4096" sz="1200" dirty="0"/>
                        </a:p>
                      </a:txBody>
                      <a:tcPr/>
                    </a:tc>
                    <a:tc>
                      <a:txBody>
                        <a:bodyPr/>
                        <a:lstStyle/>
                        <a:p>
                          <a:r>
                            <a:rPr lang="en-US" sz="1200" b="0" i="0" kern="1200" dirty="0">
                              <a:solidFill>
                                <a:schemeClr val="dk1"/>
                              </a:solidFill>
                              <a:effectLst/>
                              <a:latin typeface="+mn-lt"/>
                              <a:ea typeface="+mn-ea"/>
                              <a:cs typeface="+mn-cs"/>
                            </a:rPr>
                            <a:t>age, gender, diabetes status</a:t>
                          </a:r>
                          <a:endParaRPr lang="LID4096" sz="1200" dirty="0"/>
                        </a:p>
                      </a:txBody>
                      <a:tcPr/>
                    </a:tc>
                    <a:tc>
                      <a:txBody>
                        <a:bodyPr/>
                        <a:lstStyle/>
                        <a:p>
                          <a:r>
                            <a:rPr lang="en-NL" sz="1200" b="0" i="0" kern="1200" dirty="0">
                              <a:solidFill>
                                <a:schemeClr val="dk1"/>
                              </a:solidFill>
                              <a:effectLst/>
                              <a:latin typeface="+mn-lt"/>
                              <a:ea typeface="+mn-ea"/>
                              <a:cs typeface="+mn-cs"/>
                            </a:rPr>
                            <a:t>-171867.71</a:t>
                          </a:r>
                          <a:endParaRPr lang="LID4096" sz="1200" dirty="0"/>
                        </a:p>
                      </a:txBody>
                      <a:tcPr/>
                    </a:tc>
                    <a:tc>
                      <a:txBody>
                        <a:bodyPr/>
                        <a:lstStyle/>
                        <a:p>
                          <a:r>
                            <a:rPr lang="en-NL" sz="1200" b="0" i="0" kern="1200" dirty="0">
                              <a:solidFill>
                                <a:schemeClr val="dk1"/>
                              </a:solidFill>
                              <a:effectLst/>
                              <a:latin typeface="+mn-lt"/>
                              <a:ea typeface="+mn-ea"/>
                              <a:cs typeface="+mn-cs"/>
                            </a:rPr>
                            <a:t>-171862.76</a:t>
                          </a:r>
                          <a:endParaRPr lang="LID4096" sz="1200" dirty="0"/>
                        </a:p>
                      </a:txBody>
                      <a:tcPr/>
                    </a:tc>
                    <a:tc>
                      <a:txBody>
                        <a:bodyPr/>
                        <a:lstStyle/>
                        <a:p>
                          <a:r>
                            <a:rPr lang="en-US" sz="1200" dirty="0"/>
                            <a:t>2.59</a:t>
                          </a:r>
                          <a:endParaRPr lang="LID4096" sz="1200" dirty="0"/>
                        </a:p>
                      </a:txBody>
                      <a:tcPr/>
                    </a:tc>
                    <a:extLst>
                      <a:ext uri="{0D108BD9-81ED-4DB2-BD59-A6C34878D82A}">
                        <a16:rowId xmlns:a16="http://schemas.microsoft.com/office/drawing/2014/main" val="3095210794"/>
                      </a:ext>
                    </a:extLst>
                  </a:tr>
                  <a:tr h="235814">
                    <a:tc>
                      <a:txBody>
                        <a:bodyPr/>
                        <a:lstStyle/>
                        <a:p>
                          <a:r>
                            <a:rPr lang="en-US" sz="1200" dirty="0"/>
                            <a:t>Causal DAG 1</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age,</a:t>
                          </a:r>
                          <a:r>
                            <a:rPr lang="en-US" sz="1200" b="0" i="0" strike="sngStrike" kern="1200" dirty="0">
                              <a:solidFill>
                                <a:srgbClr val="FF0000"/>
                              </a:solidFill>
                              <a:effectLst/>
                              <a:latin typeface="+mn-lt"/>
                              <a:ea typeface="+mn-ea"/>
                              <a:cs typeface="+mn-cs"/>
                            </a:rPr>
                            <a:t> gender</a:t>
                          </a:r>
                          <a:r>
                            <a:rPr lang="en-US" sz="1200" b="0" i="0" kern="1200" dirty="0">
                              <a:solidFill>
                                <a:schemeClr val="dk1"/>
                              </a:solidFill>
                              <a:effectLst/>
                              <a:latin typeface="+mn-lt"/>
                              <a:ea typeface="+mn-ea"/>
                              <a:cs typeface="+mn-cs"/>
                            </a:rPr>
                            <a:t>, diabetes status</a:t>
                          </a:r>
                          <a:endParaRPr lang="LID4096" sz="1200" dirty="0"/>
                        </a:p>
                      </a:txBody>
                      <a:tcPr/>
                    </a:tc>
                    <a:tc>
                      <a:txBody>
                        <a:bodyPr/>
                        <a:lstStyle/>
                        <a:p>
                          <a:r>
                            <a:rPr lang="en-NL" sz="1200" b="0" i="0" kern="1200" dirty="0">
                              <a:solidFill>
                                <a:schemeClr val="dk1"/>
                              </a:solidFill>
                              <a:effectLst/>
                              <a:latin typeface="+mn-lt"/>
                              <a:ea typeface="+mn-ea"/>
                              <a:cs typeface="+mn-cs"/>
                            </a:rPr>
                            <a:t>-169511.53</a:t>
                          </a:r>
                          <a:endParaRPr lang="LID4096" sz="1200" dirty="0"/>
                        </a:p>
                      </a:txBody>
                      <a:tcPr/>
                    </a:tc>
                    <a:tc>
                      <a:txBody>
                        <a:bodyPr/>
                        <a:lstStyle/>
                        <a:p>
                          <a:r>
                            <a:rPr lang="en-NL" sz="1200" b="0" i="0" kern="1200" dirty="0">
                              <a:solidFill>
                                <a:schemeClr val="dk1"/>
                              </a:solidFill>
                              <a:effectLst/>
                              <a:latin typeface="+mn-lt"/>
                              <a:ea typeface="+mn-ea"/>
                              <a:cs typeface="+mn-cs"/>
                            </a:rPr>
                            <a:t>-169506.58</a:t>
                          </a:r>
                          <a:endParaRPr lang="LID4096" sz="1200" dirty="0"/>
                        </a:p>
                      </a:txBody>
                      <a:tcPr/>
                    </a:tc>
                    <a:tc>
                      <a:txBody>
                        <a:bodyPr/>
                        <a:lstStyle/>
                        <a:p>
                          <a:r>
                            <a:rPr lang="en-US" sz="1200" b="1" u="sng" dirty="0"/>
                            <a:t>2.49</a:t>
                          </a:r>
                          <a:endParaRPr lang="LID4096" sz="1200" b="1" u="sng" dirty="0"/>
                        </a:p>
                      </a:txBody>
                      <a:tcPr/>
                    </a:tc>
                    <a:extLst>
                      <a:ext uri="{0D108BD9-81ED-4DB2-BD59-A6C34878D82A}">
                        <a16:rowId xmlns:a16="http://schemas.microsoft.com/office/drawing/2014/main" val="1585982841"/>
                      </a:ext>
                    </a:extLst>
                  </a:tr>
                  <a:tr h="23581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Causal DAG 2</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strike="sngStrike" kern="1200" dirty="0">
                              <a:solidFill>
                                <a:srgbClr val="FF0000"/>
                              </a:solidFill>
                              <a:effectLst/>
                              <a:latin typeface="+mn-lt"/>
                              <a:ea typeface="+mn-ea"/>
                              <a:cs typeface="+mn-cs"/>
                            </a:rPr>
                            <a:t>age, </a:t>
                          </a:r>
                          <a:r>
                            <a:rPr lang="en-US" sz="1200" b="0" i="0" kern="1200" dirty="0">
                              <a:solidFill>
                                <a:schemeClr val="dk1"/>
                              </a:solidFill>
                              <a:effectLst/>
                              <a:latin typeface="+mn-lt"/>
                              <a:ea typeface="+mn-ea"/>
                              <a:cs typeface="+mn-cs"/>
                            </a:rPr>
                            <a:t>gender, diabetes status</a:t>
                          </a:r>
                          <a:endParaRPr lang="LID4096" sz="1200" dirty="0"/>
                        </a:p>
                      </a:txBody>
                      <a:tcPr/>
                    </a:tc>
                    <a:tc>
                      <a:txBody>
                        <a:bodyPr/>
                        <a:lstStyle/>
                        <a:p>
                          <a:r>
                            <a:rPr lang="en-NL" sz="1200" b="0" i="0" kern="1200" dirty="0">
                              <a:solidFill>
                                <a:schemeClr val="dk1"/>
                              </a:solidFill>
                              <a:effectLst/>
                              <a:latin typeface="+mn-lt"/>
                              <a:ea typeface="+mn-ea"/>
                              <a:cs typeface="+mn-cs"/>
                            </a:rPr>
                            <a:t>-173021.88</a:t>
                          </a:r>
                          <a:endParaRPr lang="LID4096" sz="1200" dirty="0"/>
                        </a:p>
                      </a:txBody>
                      <a:tcPr/>
                    </a:tc>
                    <a:tc>
                      <a:txBody>
                        <a:bodyPr/>
                        <a:lstStyle/>
                        <a:p>
                          <a:r>
                            <a:rPr lang="en-NL" sz="1200" b="0" i="0" kern="1200" dirty="0">
                              <a:solidFill>
                                <a:schemeClr val="dk1"/>
                              </a:solidFill>
                              <a:effectLst/>
                              <a:latin typeface="+mn-lt"/>
                              <a:ea typeface="+mn-ea"/>
                              <a:cs typeface="+mn-cs"/>
                            </a:rPr>
                            <a:t>-173016.9</a:t>
                          </a:r>
                          <a:r>
                            <a:rPr lang="en-US" sz="1200" b="0" i="0" kern="1200" dirty="0">
                              <a:solidFill>
                                <a:schemeClr val="dk1"/>
                              </a:solidFill>
                              <a:effectLst/>
                              <a:latin typeface="+mn-lt"/>
                              <a:ea typeface="+mn-ea"/>
                              <a:cs typeface="+mn-cs"/>
                            </a:rPr>
                            <a:t>6</a:t>
                          </a:r>
                          <a:endParaRPr lang="LID4096" sz="1200" dirty="0"/>
                        </a:p>
                      </a:txBody>
                      <a:tcPr/>
                    </a:tc>
                    <a:tc>
                      <a:txBody>
                        <a:bodyPr/>
                        <a:lstStyle/>
                        <a:p>
                          <a:r>
                            <a:rPr lang="en-US" sz="1200" dirty="0"/>
                            <a:t>2.75</a:t>
                          </a:r>
                          <a:endParaRPr lang="LID4096" sz="1200" dirty="0"/>
                        </a:p>
                      </a:txBody>
                      <a:tcPr/>
                    </a:tc>
                    <a:extLst>
                      <a:ext uri="{0D108BD9-81ED-4DB2-BD59-A6C34878D82A}">
                        <a16:rowId xmlns:a16="http://schemas.microsoft.com/office/drawing/2014/main" val="611783342"/>
                      </a:ext>
                    </a:extLst>
                  </a:tr>
                  <a:tr h="284074">
                    <a:tc>
                      <a:txBody>
                        <a:bodyPr/>
                        <a:lstStyle/>
                        <a:p>
                          <a:r>
                            <a:rPr lang="en-US" sz="1200" dirty="0"/>
                            <a:t>Causal DAG 3</a:t>
                          </a:r>
                          <a:endParaRPr lang="LID4096" sz="1200" dirty="0"/>
                        </a:p>
                      </a:txBody>
                      <a:tcPr/>
                    </a:tc>
                    <a:tc>
                      <a:txBody>
                        <a:bodyPr/>
                        <a:lstStyle/>
                        <a:p>
                          <a:r>
                            <a:rPr lang="en-US" sz="1200" b="0" i="0" kern="1200" dirty="0">
                              <a:solidFill>
                                <a:schemeClr val="dk1"/>
                              </a:solidFill>
                              <a:effectLst/>
                              <a:latin typeface="+mn-lt"/>
                              <a:ea typeface="+mn-ea"/>
                              <a:cs typeface="+mn-cs"/>
                            </a:rPr>
                            <a:t>age, gender</a:t>
                          </a:r>
                          <a:r>
                            <a:rPr lang="en-US" sz="1200" b="0" i="0" strike="sngStrike" kern="1200" dirty="0">
                              <a:solidFill>
                                <a:schemeClr val="dk1"/>
                              </a:solidFill>
                              <a:effectLst/>
                              <a:latin typeface="+mn-lt"/>
                              <a:ea typeface="+mn-ea"/>
                              <a:cs typeface="+mn-cs"/>
                            </a:rPr>
                            <a:t>, diabetes status</a:t>
                          </a:r>
                          <a:endParaRPr lang="LID4096" sz="1200" strike="sngStrike" dirty="0"/>
                        </a:p>
                      </a:txBody>
                      <a:tcPr/>
                    </a:tc>
                    <a:tc>
                      <a:txBody>
                        <a:bodyPr/>
                        <a:lstStyle/>
                        <a:p>
                          <a:r>
                            <a:rPr lang="en-NL" sz="1200" b="1" i="0" u="sng" kern="1200" dirty="0">
                              <a:solidFill>
                                <a:schemeClr val="tx1"/>
                              </a:solidFill>
                              <a:effectLst/>
                              <a:latin typeface="+mn-lt"/>
                              <a:ea typeface="+mn-ea"/>
                              <a:cs typeface="+mn-cs"/>
                            </a:rPr>
                            <a:t>-168872.18</a:t>
                          </a:r>
                          <a:endParaRPr lang="LID4096" sz="1200" b="1" i="0" u="sng" dirty="0">
                            <a:solidFill>
                              <a:schemeClr val="tx1"/>
                            </a:solidFill>
                          </a:endParaRPr>
                        </a:p>
                      </a:txBody>
                      <a:tcPr/>
                    </a:tc>
                    <a:tc>
                      <a:txBody>
                        <a:bodyPr/>
                        <a:lstStyle/>
                        <a:p>
                          <a:r>
                            <a:rPr lang="en-NL" sz="1200" b="1" i="0" u="sng" kern="1200" dirty="0">
                              <a:solidFill>
                                <a:schemeClr val="dk1"/>
                              </a:solidFill>
                              <a:effectLst/>
                              <a:latin typeface="+mn-lt"/>
                              <a:ea typeface="+mn-ea"/>
                              <a:cs typeface="+mn-cs"/>
                            </a:rPr>
                            <a:t>-168867.23</a:t>
                          </a:r>
                          <a:endParaRPr lang="LID4096" sz="1200" b="1" u="sng" dirty="0"/>
                        </a:p>
                      </a:txBody>
                      <a:tcPr/>
                    </a:tc>
                    <a:tc>
                      <a:txBody>
                        <a:bodyPr/>
                        <a:lstStyle/>
                        <a:p>
                          <a:r>
                            <a:rPr lang="en-US" sz="1200" dirty="0"/>
                            <a:t>2.56</a:t>
                          </a:r>
                          <a:endParaRPr lang="LID4096" sz="1200" dirty="0"/>
                        </a:p>
                      </a:txBody>
                      <a:tcPr/>
                    </a:tc>
                    <a:extLst>
                      <a:ext uri="{0D108BD9-81ED-4DB2-BD59-A6C34878D82A}">
                        <a16:rowId xmlns:a16="http://schemas.microsoft.com/office/drawing/2014/main" val="3721374078"/>
                      </a:ext>
                    </a:extLst>
                  </a:tr>
                </a:tbl>
              </a:graphicData>
            </a:graphic>
          </p:graphicFrame>
        </mc:Choice>
        <mc:Fallback xmlns="">
          <p:graphicFrame>
            <p:nvGraphicFramePr>
              <p:cNvPr id="27" name="Table 3">
                <a:extLst>
                  <a:ext uri="{FF2B5EF4-FFF2-40B4-BE49-F238E27FC236}">
                    <a16:creationId xmlns:a16="http://schemas.microsoft.com/office/drawing/2014/main" id="{4A136476-6433-B0ED-BC8F-E2460160B3A0}"/>
                  </a:ext>
                </a:extLst>
              </p:cNvPr>
              <p:cNvGraphicFramePr>
                <a:graphicFrameLocks noGrp="1"/>
              </p:cNvGraphicFramePr>
              <p:nvPr>
                <p:extLst>
                  <p:ext uri="{D42A27DB-BD31-4B8C-83A1-F6EECF244321}">
                    <p14:modId xmlns:p14="http://schemas.microsoft.com/office/powerpoint/2010/main" val="1741715217"/>
                  </p:ext>
                </p:extLst>
              </p:nvPr>
            </p:nvGraphicFramePr>
            <p:xfrm>
              <a:off x="948518" y="3088615"/>
              <a:ext cx="6890112" cy="1381354"/>
            </p:xfrm>
            <a:graphic>
              <a:graphicData uri="http://schemas.openxmlformats.org/drawingml/2006/table">
                <a:tbl>
                  <a:tblPr firstRow="1" bandRow="1">
                    <a:tableStyleId>{5C22544A-7EE6-4342-B048-85BDC9FD1C3A}</a:tableStyleId>
                  </a:tblPr>
                  <a:tblGrid>
                    <a:gridCol w="1634621">
                      <a:extLst>
                        <a:ext uri="{9D8B030D-6E8A-4147-A177-3AD203B41FA5}">
                          <a16:colId xmlns:a16="http://schemas.microsoft.com/office/drawing/2014/main" val="311349647"/>
                        </a:ext>
                      </a:extLst>
                    </a:gridCol>
                    <a:gridCol w="2179782">
                      <a:extLst>
                        <a:ext uri="{9D8B030D-6E8A-4147-A177-3AD203B41FA5}">
                          <a16:colId xmlns:a16="http://schemas.microsoft.com/office/drawing/2014/main" val="3682434106"/>
                        </a:ext>
                      </a:extLst>
                    </a:gridCol>
                    <a:gridCol w="1260763">
                      <a:extLst>
                        <a:ext uri="{9D8B030D-6E8A-4147-A177-3AD203B41FA5}">
                          <a16:colId xmlns:a16="http://schemas.microsoft.com/office/drawing/2014/main" val="4290857164"/>
                        </a:ext>
                      </a:extLst>
                    </a:gridCol>
                    <a:gridCol w="1274618">
                      <a:extLst>
                        <a:ext uri="{9D8B030D-6E8A-4147-A177-3AD203B41FA5}">
                          <a16:colId xmlns:a16="http://schemas.microsoft.com/office/drawing/2014/main" val="3735717225"/>
                        </a:ext>
                      </a:extLst>
                    </a:gridCol>
                    <a:gridCol w="540328">
                      <a:extLst>
                        <a:ext uri="{9D8B030D-6E8A-4147-A177-3AD203B41FA5}">
                          <a16:colId xmlns:a16="http://schemas.microsoft.com/office/drawing/2014/main" val="1178664904"/>
                        </a:ext>
                      </a:extLst>
                    </a:gridCol>
                  </a:tblGrid>
                  <a:tr h="274320">
                    <a:tc>
                      <a:txBody>
                        <a:bodyPr/>
                        <a:lstStyle/>
                        <a:p>
                          <a:r>
                            <a:rPr lang="en-US" sz="1200" dirty="0"/>
                            <a:t>Model</a:t>
                          </a:r>
                          <a:endParaRPr lang="LID4096" sz="1200" dirty="0"/>
                        </a:p>
                      </a:txBody>
                      <a:tcPr/>
                    </a:tc>
                    <a:tc>
                      <a:txBody>
                        <a:bodyPr/>
                        <a:lstStyle/>
                        <a:p>
                          <a:r>
                            <a:rPr lang="en-US" sz="1200" dirty="0"/>
                            <a:t>Causes of the fundus images</a:t>
                          </a:r>
                          <a:endParaRPr lang="LID4096" sz="1200" dirty="0"/>
                        </a:p>
                      </a:txBody>
                      <a:tcPr/>
                    </a:tc>
                    <a:tc>
                      <a:txBody>
                        <a:bodyPr/>
                        <a:lstStyle/>
                        <a:p>
                          <a:endParaRPr lang="LID4096"/>
                        </a:p>
                      </a:txBody>
                      <a:tcPr>
                        <a:blipFill>
                          <a:blip r:embed="rId9"/>
                          <a:stretch>
                            <a:fillRect l="-302899" t="-2222" r="-146377" b="-420000"/>
                          </a:stretch>
                        </a:blipFill>
                      </a:tcPr>
                    </a:tc>
                    <a:tc>
                      <a:txBody>
                        <a:bodyPr/>
                        <a:lstStyle/>
                        <a:p>
                          <a:endParaRPr lang="LID4096"/>
                        </a:p>
                      </a:txBody>
                      <a:tcPr>
                        <a:blipFill>
                          <a:blip r:embed="rId9"/>
                          <a:stretch>
                            <a:fillRect l="-399043" t="-2222" r="-44976" b="-420000"/>
                          </a:stretch>
                        </a:blipFill>
                      </a:tcPr>
                    </a:tc>
                    <a:tc>
                      <a:txBody>
                        <a:bodyPr/>
                        <a:lstStyle/>
                        <a:p>
                          <a:r>
                            <a:rPr lang="en-US" sz="1200" dirty="0"/>
                            <a:t>MAE</a:t>
                          </a:r>
                          <a:endParaRPr lang="LID4096" sz="1200" dirty="0"/>
                        </a:p>
                      </a:txBody>
                      <a:tcPr/>
                    </a:tc>
                    <a:extLst>
                      <a:ext uri="{0D108BD9-81ED-4DB2-BD59-A6C34878D82A}">
                        <a16:rowId xmlns:a16="http://schemas.microsoft.com/office/drawing/2014/main" val="2730935970"/>
                      </a:ext>
                    </a:extLst>
                  </a:tr>
                  <a:tr h="274320">
                    <a:tc>
                      <a:txBody>
                        <a:bodyPr/>
                        <a:lstStyle/>
                        <a:p>
                          <a:r>
                            <a:rPr lang="en-US" sz="1200" dirty="0"/>
                            <a:t>Assumed causal </a:t>
                          </a:r>
                          <a:r>
                            <a:rPr lang="en-US" altLang="zh-CN" sz="1200" dirty="0"/>
                            <a:t>DAG</a:t>
                          </a:r>
                          <a:endParaRPr lang="LID4096" sz="1200" dirty="0"/>
                        </a:p>
                      </a:txBody>
                      <a:tcPr/>
                    </a:tc>
                    <a:tc>
                      <a:txBody>
                        <a:bodyPr/>
                        <a:lstStyle/>
                        <a:p>
                          <a:r>
                            <a:rPr lang="en-US" sz="1200" b="0" i="0" kern="1200" dirty="0">
                              <a:solidFill>
                                <a:schemeClr val="dk1"/>
                              </a:solidFill>
                              <a:effectLst/>
                              <a:latin typeface="+mn-lt"/>
                              <a:ea typeface="+mn-ea"/>
                              <a:cs typeface="+mn-cs"/>
                            </a:rPr>
                            <a:t>age, gender, diabetes status</a:t>
                          </a:r>
                          <a:endParaRPr lang="LID4096" sz="1200" dirty="0"/>
                        </a:p>
                      </a:txBody>
                      <a:tcPr/>
                    </a:tc>
                    <a:tc>
                      <a:txBody>
                        <a:bodyPr/>
                        <a:lstStyle/>
                        <a:p>
                          <a:r>
                            <a:rPr lang="en-NL" sz="1200" b="0" i="0" kern="1200" dirty="0">
                              <a:solidFill>
                                <a:schemeClr val="dk1"/>
                              </a:solidFill>
                              <a:effectLst/>
                              <a:latin typeface="+mn-lt"/>
                              <a:ea typeface="+mn-ea"/>
                              <a:cs typeface="+mn-cs"/>
                            </a:rPr>
                            <a:t>-171867.71</a:t>
                          </a:r>
                          <a:endParaRPr lang="LID4096" sz="1200" dirty="0"/>
                        </a:p>
                      </a:txBody>
                      <a:tcPr/>
                    </a:tc>
                    <a:tc>
                      <a:txBody>
                        <a:bodyPr/>
                        <a:lstStyle/>
                        <a:p>
                          <a:r>
                            <a:rPr lang="en-NL" sz="1200" b="0" i="0" kern="1200" dirty="0">
                              <a:solidFill>
                                <a:schemeClr val="dk1"/>
                              </a:solidFill>
                              <a:effectLst/>
                              <a:latin typeface="+mn-lt"/>
                              <a:ea typeface="+mn-ea"/>
                              <a:cs typeface="+mn-cs"/>
                            </a:rPr>
                            <a:t>-171862.76</a:t>
                          </a:r>
                          <a:endParaRPr lang="LID4096" sz="1200" dirty="0"/>
                        </a:p>
                      </a:txBody>
                      <a:tcPr/>
                    </a:tc>
                    <a:tc>
                      <a:txBody>
                        <a:bodyPr/>
                        <a:lstStyle/>
                        <a:p>
                          <a:r>
                            <a:rPr lang="en-US" sz="1200" dirty="0"/>
                            <a:t>2.59</a:t>
                          </a:r>
                          <a:endParaRPr lang="LID4096" sz="1200" dirty="0"/>
                        </a:p>
                      </a:txBody>
                      <a:tcPr/>
                    </a:tc>
                    <a:extLst>
                      <a:ext uri="{0D108BD9-81ED-4DB2-BD59-A6C34878D82A}">
                        <a16:rowId xmlns:a16="http://schemas.microsoft.com/office/drawing/2014/main" val="3095210794"/>
                      </a:ext>
                    </a:extLst>
                  </a:tr>
                  <a:tr h="274320">
                    <a:tc>
                      <a:txBody>
                        <a:bodyPr/>
                        <a:lstStyle/>
                        <a:p>
                          <a:r>
                            <a:rPr lang="en-US" sz="1200" dirty="0"/>
                            <a:t>Causal DAG 1</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age,</a:t>
                          </a:r>
                          <a:r>
                            <a:rPr lang="en-US" sz="1200" b="0" i="0" strike="sngStrike" kern="1200" dirty="0">
                              <a:solidFill>
                                <a:srgbClr val="FF0000"/>
                              </a:solidFill>
                              <a:effectLst/>
                              <a:latin typeface="+mn-lt"/>
                              <a:ea typeface="+mn-ea"/>
                              <a:cs typeface="+mn-cs"/>
                            </a:rPr>
                            <a:t> gender</a:t>
                          </a:r>
                          <a:r>
                            <a:rPr lang="en-US" sz="1200" b="0" i="0" kern="1200" dirty="0">
                              <a:solidFill>
                                <a:schemeClr val="dk1"/>
                              </a:solidFill>
                              <a:effectLst/>
                              <a:latin typeface="+mn-lt"/>
                              <a:ea typeface="+mn-ea"/>
                              <a:cs typeface="+mn-cs"/>
                            </a:rPr>
                            <a:t>, diabetes status</a:t>
                          </a:r>
                          <a:endParaRPr lang="LID4096" sz="1200" dirty="0"/>
                        </a:p>
                      </a:txBody>
                      <a:tcPr/>
                    </a:tc>
                    <a:tc>
                      <a:txBody>
                        <a:bodyPr/>
                        <a:lstStyle/>
                        <a:p>
                          <a:r>
                            <a:rPr lang="en-NL" sz="1200" b="0" i="0" kern="1200" dirty="0">
                              <a:solidFill>
                                <a:schemeClr val="dk1"/>
                              </a:solidFill>
                              <a:effectLst/>
                              <a:latin typeface="+mn-lt"/>
                              <a:ea typeface="+mn-ea"/>
                              <a:cs typeface="+mn-cs"/>
                            </a:rPr>
                            <a:t>-169511.53</a:t>
                          </a:r>
                          <a:endParaRPr lang="LID4096" sz="1200" dirty="0"/>
                        </a:p>
                      </a:txBody>
                      <a:tcPr/>
                    </a:tc>
                    <a:tc>
                      <a:txBody>
                        <a:bodyPr/>
                        <a:lstStyle/>
                        <a:p>
                          <a:r>
                            <a:rPr lang="en-NL" sz="1200" b="0" i="0" kern="1200" dirty="0">
                              <a:solidFill>
                                <a:schemeClr val="dk1"/>
                              </a:solidFill>
                              <a:effectLst/>
                              <a:latin typeface="+mn-lt"/>
                              <a:ea typeface="+mn-ea"/>
                              <a:cs typeface="+mn-cs"/>
                            </a:rPr>
                            <a:t>-169506.58</a:t>
                          </a:r>
                          <a:endParaRPr lang="LID4096" sz="1200" dirty="0"/>
                        </a:p>
                      </a:txBody>
                      <a:tcPr/>
                    </a:tc>
                    <a:tc>
                      <a:txBody>
                        <a:bodyPr/>
                        <a:lstStyle/>
                        <a:p>
                          <a:r>
                            <a:rPr lang="en-US" sz="1200" b="1" u="sng" dirty="0"/>
                            <a:t>2.49</a:t>
                          </a:r>
                          <a:endParaRPr lang="LID4096" sz="1200" b="1" u="sng" dirty="0"/>
                        </a:p>
                      </a:txBody>
                      <a:tcPr/>
                    </a:tc>
                    <a:extLst>
                      <a:ext uri="{0D108BD9-81ED-4DB2-BD59-A6C34878D82A}">
                        <a16:rowId xmlns:a16="http://schemas.microsoft.com/office/drawing/2014/main" val="1585982841"/>
                      </a:ext>
                    </a:extLst>
                  </a:tr>
                  <a:tr h="27432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Causal DAG 2</a:t>
                          </a:r>
                          <a:endParaRPr lang="LID4096" sz="12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strike="sngStrike" kern="1200" dirty="0">
                              <a:solidFill>
                                <a:srgbClr val="FF0000"/>
                              </a:solidFill>
                              <a:effectLst/>
                              <a:latin typeface="+mn-lt"/>
                              <a:ea typeface="+mn-ea"/>
                              <a:cs typeface="+mn-cs"/>
                            </a:rPr>
                            <a:t>age, </a:t>
                          </a:r>
                          <a:r>
                            <a:rPr lang="en-US" sz="1200" b="0" i="0" kern="1200" dirty="0">
                              <a:solidFill>
                                <a:schemeClr val="dk1"/>
                              </a:solidFill>
                              <a:effectLst/>
                              <a:latin typeface="+mn-lt"/>
                              <a:ea typeface="+mn-ea"/>
                              <a:cs typeface="+mn-cs"/>
                            </a:rPr>
                            <a:t>gender, diabetes status</a:t>
                          </a:r>
                          <a:endParaRPr lang="LID4096" sz="1200" dirty="0"/>
                        </a:p>
                      </a:txBody>
                      <a:tcPr/>
                    </a:tc>
                    <a:tc>
                      <a:txBody>
                        <a:bodyPr/>
                        <a:lstStyle/>
                        <a:p>
                          <a:r>
                            <a:rPr lang="en-NL" sz="1200" b="0" i="0" kern="1200" dirty="0">
                              <a:solidFill>
                                <a:schemeClr val="dk1"/>
                              </a:solidFill>
                              <a:effectLst/>
                              <a:latin typeface="+mn-lt"/>
                              <a:ea typeface="+mn-ea"/>
                              <a:cs typeface="+mn-cs"/>
                            </a:rPr>
                            <a:t>-173021.88</a:t>
                          </a:r>
                          <a:endParaRPr lang="LID4096" sz="1200" dirty="0"/>
                        </a:p>
                      </a:txBody>
                      <a:tcPr/>
                    </a:tc>
                    <a:tc>
                      <a:txBody>
                        <a:bodyPr/>
                        <a:lstStyle/>
                        <a:p>
                          <a:r>
                            <a:rPr lang="en-NL" sz="1200" b="0" i="0" kern="1200" dirty="0">
                              <a:solidFill>
                                <a:schemeClr val="dk1"/>
                              </a:solidFill>
                              <a:effectLst/>
                              <a:latin typeface="+mn-lt"/>
                              <a:ea typeface="+mn-ea"/>
                              <a:cs typeface="+mn-cs"/>
                            </a:rPr>
                            <a:t>-173016.9</a:t>
                          </a:r>
                          <a:r>
                            <a:rPr lang="en-US" sz="1200" b="0" i="0" kern="1200" dirty="0">
                              <a:solidFill>
                                <a:schemeClr val="dk1"/>
                              </a:solidFill>
                              <a:effectLst/>
                              <a:latin typeface="+mn-lt"/>
                              <a:ea typeface="+mn-ea"/>
                              <a:cs typeface="+mn-cs"/>
                            </a:rPr>
                            <a:t>6</a:t>
                          </a:r>
                          <a:endParaRPr lang="LID4096" sz="1200" dirty="0"/>
                        </a:p>
                      </a:txBody>
                      <a:tcPr/>
                    </a:tc>
                    <a:tc>
                      <a:txBody>
                        <a:bodyPr/>
                        <a:lstStyle/>
                        <a:p>
                          <a:r>
                            <a:rPr lang="en-US" sz="1200" dirty="0"/>
                            <a:t>2.75</a:t>
                          </a:r>
                          <a:endParaRPr lang="LID4096" sz="1200" dirty="0"/>
                        </a:p>
                      </a:txBody>
                      <a:tcPr/>
                    </a:tc>
                    <a:extLst>
                      <a:ext uri="{0D108BD9-81ED-4DB2-BD59-A6C34878D82A}">
                        <a16:rowId xmlns:a16="http://schemas.microsoft.com/office/drawing/2014/main" val="611783342"/>
                      </a:ext>
                    </a:extLst>
                  </a:tr>
                  <a:tr h="284074">
                    <a:tc>
                      <a:txBody>
                        <a:bodyPr/>
                        <a:lstStyle/>
                        <a:p>
                          <a:r>
                            <a:rPr lang="en-US" sz="1200" dirty="0"/>
                            <a:t>Causal DAG 3</a:t>
                          </a:r>
                          <a:endParaRPr lang="LID4096" sz="1200" dirty="0"/>
                        </a:p>
                      </a:txBody>
                      <a:tcPr/>
                    </a:tc>
                    <a:tc>
                      <a:txBody>
                        <a:bodyPr/>
                        <a:lstStyle/>
                        <a:p>
                          <a:r>
                            <a:rPr lang="en-US" sz="1200" b="0" i="0" kern="1200" dirty="0">
                              <a:solidFill>
                                <a:schemeClr val="dk1"/>
                              </a:solidFill>
                              <a:effectLst/>
                              <a:latin typeface="+mn-lt"/>
                              <a:ea typeface="+mn-ea"/>
                              <a:cs typeface="+mn-cs"/>
                            </a:rPr>
                            <a:t>age, gender</a:t>
                          </a:r>
                          <a:r>
                            <a:rPr lang="en-US" sz="1200" b="0" i="0" strike="sngStrike" kern="1200" dirty="0">
                              <a:solidFill>
                                <a:schemeClr val="dk1"/>
                              </a:solidFill>
                              <a:effectLst/>
                              <a:latin typeface="+mn-lt"/>
                              <a:ea typeface="+mn-ea"/>
                              <a:cs typeface="+mn-cs"/>
                            </a:rPr>
                            <a:t>, diabetes status</a:t>
                          </a:r>
                          <a:endParaRPr lang="LID4096" sz="1200" strike="sngStrike" dirty="0"/>
                        </a:p>
                      </a:txBody>
                      <a:tcPr/>
                    </a:tc>
                    <a:tc>
                      <a:txBody>
                        <a:bodyPr/>
                        <a:lstStyle/>
                        <a:p>
                          <a:r>
                            <a:rPr lang="en-NL" sz="1200" b="1" i="0" u="sng" kern="1200" dirty="0">
                              <a:solidFill>
                                <a:schemeClr val="tx1"/>
                              </a:solidFill>
                              <a:effectLst/>
                              <a:latin typeface="+mn-lt"/>
                              <a:ea typeface="+mn-ea"/>
                              <a:cs typeface="+mn-cs"/>
                            </a:rPr>
                            <a:t>-168872.18</a:t>
                          </a:r>
                          <a:endParaRPr lang="LID4096" sz="1200" b="1" i="0" u="sng" dirty="0">
                            <a:solidFill>
                              <a:schemeClr val="tx1"/>
                            </a:solidFill>
                          </a:endParaRPr>
                        </a:p>
                      </a:txBody>
                      <a:tcPr/>
                    </a:tc>
                    <a:tc>
                      <a:txBody>
                        <a:bodyPr/>
                        <a:lstStyle/>
                        <a:p>
                          <a:r>
                            <a:rPr lang="en-NL" sz="1200" b="1" i="0" u="sng" kern="1200" dirty="0">
                              <a:solidFill>
                                <a:schemeClr val="dk1"/>
                              </a:solidFill>
                              <a:effectLst/>
                              <a:latin typeface="+mn-lt"/>
                              <a:ea typeface="+mn-ea"/>
                              <a:cs typeface="+mn-cs"/>
                            </a:rPr>
                            <a:t>-168867.23</a:t>
                          </a:r>
                          <a:endParaRPr lang="LID4096" sz="1200" b="1" u="sng" dirty="0"/>
                        </a:p>
                      </a:txBody>
                      <a:tcPr/>
                    </a:tc>
                    <a:tc>
                      <a:txBody>
                        <a:bodyPr/>
                        <a:lstStyle/>
                        <a:p>
                          <a:r>
                            <a:rPr lang="en-US" sz="1200" dirty="0"/>
                            <a:t>2.56</a:t>
                          </a:r>
                          <a:endParaRPr lang="LID4096" sz="1200" dirty="0"/>
                        </a:p>
                      </a:txBody>
                      <a:tcPr/>
                    </a:tc>
                    <a:extLst>
                      <a:ext uri="{0D108BD9-81ED-4DB2-BD59-A6C34878D82A}">
                        <a16:rowId xmlns:a16="http://schemas.microsoft.com/office/drawing/2014/main" val="3721374078"/>
                      </a:ext>
                    </a:extLst>
                  </a:tr>
                </a:tbl>
              </a:graphicData>
            </a:graphic>
          </p:graphicFrame>
        </mc:Fallback>
      </mc:AlternateContent>
    </p:spTree>
    <p:extLst>
      <p:ext uri="{BB962C8B-B14F-4D97-AF65-F5344CB8AC3E}">
        <p14:creationId xmlns:p14="http://schemas.microsoft.com/office/powerpoint/2010/main" val="335633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and results -&gt; </a:t>
            </a:r>
            <a:r>
              <a:rPr lang="en-US" sz="2800" dirty="0"/>
              <a:t>Image preprocessing</a:t>
            </a:r>
            <a:endParaRPr lang="en-GB" sz="2800"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23</a:t>
            </a:fld>
            <a:endParaRPr lang="en-GB" dirty="0"/>
          </a:p>
        </p:txBody>
      </p:sp>
      <p:sp>
        <p:nvSpPr>
          <p:cNvPr id="8" name="Content Placeholder 4">
            <a:extLst>
              <a:ext uri="{FF2B5EF4-FFF2-40B4-BE49-F238E27FC236}">
                <a16:creationId xmlns:a16="http://schemas.microsoft.com/office/drawing/2014/main" id="{57F74F17-1150-D30F-D803-8BD5FC029DBA}"/>
              </a:ext>
            </a:extLst>
          </p:cNvPr>
          <p:cNvSpPr>
            <a:spLocks noGrp="1"/>
          </p:cNvSpPr>
          <p:nvPr>
            <p:ph idx="1"/>
          </p:nvPr>
        </p:nvSpPr>
        <p:spPr>
          <a:xfrm>
            <a:off x="758825" y="1193799"/>
            <a:ext cx="8385175" cy="337821"/>
          </a:xfrm>
        </p:spPr>
        <p:txBody>
          <a:bodyPr/>
          <a:lstStyle/>
          <a:p>
            <a:pPr marL="285750" indent="-285750" algn="l">
              <a:buFont typeface="Arial" panose="020B0604020202020204" pitchFamily="34" charset="0"/>
              <a:buChar char="•"/>
            </a:pPr>
            <a:r>
              <a:rPr lang="en-US" altLang="zh-CN" sz="1800" dirty="0">
                <a:latin typeface="CMR10"/>
              </a:rPr>
              <a:t>I</a:t>
            </a:r>
            <a:r>
              <a:rPr lang="en-US" sz="1800" b="0" i="0" u="none" strike="noStrike" baseline="0" dirty="0">
                <a:latin typeface="CMR10"/>
              </a:rPr>
              <a:t>ncrease the expressiveness of the DSCM on the fundus images on anatomical structures and then apply it to counterfactual inference</a:t>
            </a:r>
            <a:endParaRPr lang="LID4096" dirty="0"/>
          </a:p>
        </p:txBody>
      </p:sp>
      <p:pic>
        <p:nvPicPr>
          <p:cNvPr id="3" name="Picture 2" descr="A picture containing aircraft, light, balloon, dark&#10;&#10;Description automatically generated">
            <a:extLst>
              <a:ext uri="{FF2B5EF4-FFF2-40B4-BE49-F238E27FC236}">
                <a16:creationId xmlns:a16="http://schemas.microsoft.com/office/drawing/2014/main" id="{3E4F91D3-D3A7-2938-384F-A4677243E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3" y="1819490"/>
            <a:ext cx="2248662" cy="2248662"/>
          </a:xfrm>
          <a:prstGeom prst="rect">
            <a:avLst/>
          </a:prstGeom>
        </p:spPr>
      </p:pic>
      <p:pic>
        <p:nvPicPr>
          <p:cNvPr id="6" name="Picture 5" descr="Diagram, venn diagram&#10;&#10;Description automatically generated">
            <a:extLst>
              <a:ext uri="{FF2B5EF4-FFF2-40B4-BE49-F238E27FC236}">
                <a16:creationId xmlns:a16="http://schemas.microsoft.com/office/drawing/2014/main" id="{5534001C-499C-9E99-898E-B0F40A260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6854" y="1819490"/>
            <a:ext cx="2248662" cy="2248662"/>
          </a:xfrm>
          <a:prstGeom prst="rect">
            <a:avLst/>
          </a:prstGeom>
        </p:spPr>
      </p:pic>
      <p:pic>
        <p:nvPicPr>
          <p:cNvPr id="7" name="Picture 6" descr="A picture containing outdoor object, fireworks&#10;&#10;Description automatically generated">
            <a:extLst>
              <a:ext uri="{FF2B5EF4-FFF2-40B4-BE49-F238E27FC236}">
                <a16:creationId xmlns:a16="http://schemas.microsoft.com/office/drawing/2014/main" id="{2D4EAFD7-12B5-8725-8590-096E3FA8A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6664" y="1819489"/>
            <a:ext cx="2248661" cy="2248661"/>
          </a:xfrm>
          <a:prstGeom prst="rect">
            <a:avLst/>
          </a:prstGeom>
        </p:spPr>
      </p:pic>
      <p:sp>
        <p:nvSpPr>
          <p:cNvPr id="9" name="TextBox 8">
            <a:extLst>
              <a:ext uri="{FF2B5EF4-FFF2-40B4-BE49-F238E27FC236}">
                <a16:creationId xmlns:a16="http://schemas.microsoft.com/office/drawing/2014/main" id="{214690E5-9DF1-EECE-C9BC-9F0DF83790F2}"/>
              </a:ext>
            </a:extLst>
          </p:cNvPr>
          <p:cNvSpPr txBox="1"/>
          <p:nvPr/>
        </p:nvSpPr>
        <p:spPr>
          <a:xfrm>
            <a:off x="882802" y="4154198"/>
            <a:ext cx="1977144" cy="276999"/>
          </a:xfrm>
          <a:prstGeom prst="rect">
            <a:avLst/>
          </a:prstGeom>
          <a:noFill/>
        </p:spPr>
        <p:txBody>
          <a:bodyPr wrap="none" rtlCol="0">
            <a:spAutoFit/>
          </a:bodyPr>
          <a:lstStyle/>
          <a:p>
            <a:r>
              <a:rPr lang="en-US" sz="1200" dirty="0"/>
              <a:t>Fig 16: original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40EAB00C-5EDF-2123-B300-2F447A512EC5}"/>
              </a:ext>
            </a:extLst>
          </p:cNvPr>
          <p:cNvSpPr txBox="1"/>
          <p:nvPr/>
        </p:nvSpPr>
        <p:spPr>
          <a:xfrm>
            <a:off x="3189794" y="4138440"/>
            <a:ext cx="2764411" cy="276999"/>
          </a:xfrm>
          <a:prstGeom prst="rect">
            <a:avLst/>
          </a:prstGeom>
          <a:noFill/>
        </p:spPr>
        <p:txBody>
          <a:bodyPr wrap="none" rtlCol="0">
            <a:spAutoFit/>
          </a:bodyPr>
          <a:lstStyle/>
          <a:p>
            <a:r>
              <a:rPr lang="en-US" sz="1200" dirty="0"/>
              <a:t>Fig 17: contrast-normalized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20644C4-73C6-6DFE-1289-68CEB3A7A377}"/>
              </a:ext>
            </a:extLst>
          </p:cNvPr>
          <p:cNvSpPr txBox="1"/>
          <p:nvPr/>
        </p:nvSpPr>
        <p:spPr>
          <a:xfrm>
            <a:off x="5982746" y="4138439"/>
            <a:ext cx="2416495" cy="276999"/>
          </a:xfrm>
          <a:prstGeom prst="rect">
            <a:avLst/>
          </a:prstGeom>
          <a:noFill/>
        </p:spPr>
        <p:txBody>
          <a:bodyPr wrap="none" rtlCol="0">
            <a:spAutoFit/>
          </a:bodyPr>
          <a:lstStyle/>
          <a:p>
            <a:r>
              <a:rPr lang="en-US" sz="1200" dirty="0"/>
              <a:t>Fig 18: vessel mask of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43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24</a:t>
            </a:fld>
            <a:endParaRPr lang="en-GB" dirty="0"/>
          </a:p>
        </p:txBody>
      </p:sp>
      <p:sp>
        <p:nvSpPr>
          <p:cNvPr id="2" name="Titel 1">
            <a:extLst>
              <a:ext uri="{FF2B5EF4-FFF2-40B4-BE49-F238E27FC236}">
                <a16:creationId xmlns:a16="http://schemas.microsoft.com/office/drawing/2014/main" id="{66A83FF4-1A9E-A81C-0915-CCDC81CF4CC0}"/>
              </a:ext>
            </a:extLst>
          </p:cNvPr>
          <p:cNvSpPr>
            <a:spLocks noGrp="1"/>
          </p:cNvSpPr>
          <p:nvPr>
            <p:ph type="title"/>
          </p:nvPr>
        </p:nvSpPr>
        <p:spPr>
          <a:xfrm>
            <a:off x="758825" y="518711"/>
            <a:ext cx="7556500" cy="539038"/>
          </a:xfrm>
        </p:spPr>
        <p:txBody>
          <a:bodyPr/>
          <a:lstStyle/>
          <a:p>
            <a:r>
              <a:rPr lang="en-GB" sz="2800" dirty="0"/>
              <a:t>Experiment and results -&gt; </a:t>
            </a:r>
            <a:r>
              <a:rPr lang="en-US" sz="2800" dirty="0"/>
              <a:t>Image preprocessing</a:t>
            </a:r>
            <a:endParaRPr lang="en-GB" sz="2800" dirty="0"/>
          </a:p>
        </p:txBody>
      </p:sp>
      <p:sp>
        <p:nvSpPr>
          <p:cNvPr id="8" name="TextBox 7">
            <a:extLst>
              <a:ext uri="{FF2B5EF4-FFF2-40B4-BE49-F238E27FC236}">
                <a16:creationId xmlns:a16="http://schemas.microsoft.com/office/drawing/2014/main" id="{FE204A2B-AE44-EE9F-F621-A021D3F96D65}"/>
              </a:ext>
            </a:extLst>
          </p:cNvPr>
          <p:cNvSpPr txBox="1"/>
          <p:nvPr/>
        </p:nvSpPr>
        <p:spPr>
          <a:xfrm>
            <a:off x="2008791" y="4297037"/>
            <a:ext cx="3740961" cy="276999"/>
          </a:xfrm>
          <a:prstGeom prst="rect">
            <a:avLst/>
          </a:prstGeom>
          <a:noFill/>
        </p:spPr>
        <p:txBody>
          <a:bodyPr wrap="none" rtlCol="0">
            <a:spAutoFit/>
          </a:bodyPr>
          <a:lstStyle/>
          <a:p>
            <a:r>
              <a:rPr lang="en-US" sz="1200" dirty="0"/>
              <a:t>Fig 39: Reconstructed contrast normalized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9" name="Content Placeholder 4">
            <a:extLst>
              <a:ext uri="{FF2B5EF4-FFF2-40B4-BE49-F238E27FC236}">
                <a16:creationId xmlns:a16="http://schemas.microsoft.com/office/drawing/2014/main" id="{2A9DBB26-DD68-73EC-B6B3-DA06F816D147}"/>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dirty="0"/>
              <a:t>Contrast normalized fundus images</a:t>
            </a:r>
          </a:p>
        </p:txBody>
      </p:sp>
      <p:pic>
        <p:nvPicPr>
          <p:cNvPr id="10" name="Picture 9" descr="A picture containing group, several, different&#10;&#10;Description automatically generated">
            <a:extLst>
              <a:ext uri="{FF2B5EF4-FFF2-40B4-BE49-F238E27FC236}">
                <a16:creationId xmlns:a16="http://schemas.microsoft.com/office/drawing/2014/main" id="{93D31FFB-0536-1E5D-E4FF-00A055A7D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101" y="1506150"/>
            <a:ext cx="5843028" cy="2816358"/>
          </a:xfrm>
          <a:prstGeom prst="rect">
            <a:avLst/>
          </a:prstGeom>
        </p:spPr>
      </p:pic>
    </p:spTree>
    <p:extLst>
      <p:ext uri="{BB962C8B-B14F-4D97-AF65-F5344CB8AC3E}">
        <p14:creationId xmlns:p14="http://schemas.microsoft.com/office/powerpoint/2010/main" val="167337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25</a:t>
            </a:fld>
            <a:endParaRPr lang="en-GB" dirty="0"/>
          </a:p>
        </p:txBody>
      </p:sp>
      <p:sp>
        <p:nvSpPr>
          <p:cNvPr id="16" name="TextBox 15">
            <a:extLst>
              <a:ext uri="{FF2B5EF4-FFF2-40B4-BE49-F238E27FC236}">
                <a16:creationId xmlns:a16="http://schemas.microsoft.com/office/drawing/2014/main" id="{A4453918-FE5D-3206-D345-77305F170230}"/>
              </a:ext>
            </a:extLst>
          </p:cNvPr>
          <p:cNvSpPr txBox="1"/>
          <p:nvPr/>
        </p:nvSpPr>
        <p:spPr>
          <a:xfrm>
            <a:off x="2530646" y="4658836"/>
            <a:ext cx="4046301" cy="276999"/>
          </a:xfrm>
          <a:prstGeom prst="rect">
            <a:avLst/>
          </a:prstGeom>
          <a:noFill/>
        </p:spPr>
        <p:txBody>
          <a:bodyPr wrap="none" rtlCol="0">
            <a:spAutoFit/>
          </a:bodyPr>
          <a:lstStyle/>
          <a:p>
            <a:r>
              <a:rPr lang="en-US" sz="1200" dirty="0"/>
              <a:t>Fig 41: Counterfactual inference on normalized fundus images</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95D73721-6766-54B2-4F7E-50075B7A7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990" y="278286"/>
            <a:ext cx="6474362" cy="4380550"/>
          </a:xfrm>
          <a:prstGeom prst="rect">
            <a:avLst/>
          </a:prstGeom>
        </p:spPr>
      </p:pic>
    </p:spTree>
    <p:extLst>
      <p:ext uri="{BB962C8B-B14F-4D97-AF65-F5344CB8AC3E}">
        <p14:creationId xmlns:p14="http://schemas.microsoft.com/office/powerpoint/2010/main" val="372142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26</a:t>
            </a:fld>
            <a:endParaRPr lang="en-GB" dirty="0"/>
          </a:p>
        </p:txBody>
      </p:sp>
      <p:sp>
        <p:nvSpPr>
          <p:cNvPr id="2" name="Titel 1">
            <a:extLst>
              <a:ext uri="{FF2B5EF4-FFF2-40B4-BE49-F238E27FC236}">
                <a16:creationId xmlns:a16="http://schemas.microsoft.com/office/drawing/2014/main" id="{66A83FF4-1A9E-A81C-0915-CCDC81CF4CC0}"/>
              </a:ext>
            </a:extLst>
          </p:cNvPr>
          <p:cNvSpPr>
            <a:spLocks noGrp="1"/>
          </p:cNvSpPr>
          <p:nvPr>
            <p:ph type="title"/>
          </p:nvPr>
        </p:nvSpPr>
        <p:spPr>
          <a:xfrm>
            <a:off x="758825" y="518711"/>
            <a:ext cx="7556500" cy="539038"/>
          </a:xfrm>
        </p:spPr>
        <p:txBody>
          <a:bodyPr/>
          <a:lstStyle/>
          <a:p>
            <a:r>
              <a:rPr lang="en-GB" sz="2800" dirty="0"/>
              <a:t>Experiment and results -&gt; </a:t>
            </a:r>
            <a:r>
              <a:rPr lang="en-US" sz="2800" dirty="0"/>
              <a:t>Image preprocessing</a:t>
            </a:r>
            <a:endParaRPr lang="en-GB" sz="2800" dirty="0"/>
          </a:p>
        </p:txBody>
      </p:sp>
      <p:sp>
        <p:nvSpPr>
          <p:cNvPr id="8" name="TextBox 7">
            <a:extLst>
              <a:ext uri="{FF2B5EF4-FFF2-40B4-BE49-F238E27FC236}">
                <a16:creationId xmlns:a16="http://schemas.microsoft.com/office/drawing/2014/main" id="{FE204A2B-AE44-EE9F-F621-A021D3F96D65}"/>
              </a:ext>
            </a:extLst>
          </p:cNvPr>
          <p:cNvSpPr txBox="1"/>
          <p:nvPr/>
        </p:nvSpPr>
        <p:spPr>
          <a:xfrm>
            <a:off x="2008791" y="4297037"/>
            <a:ext cx="3351687" cy="276999"/>
          </a:xfrm>
          <a:prstGeom prst="rect">
            <a:avLst/>
          </a:prstGeom>
          <a:noFill/>
        </p:spPr>
        <p:txBody>
          <a:bodyPr wrap="none" rtlCol="0">
            <a:spAutoFit/>
          </a:bodyPr>
          <a:lstStyle/>
          <a:p>
            <a:r>
              <a:rPr lang="en-US" sz="1200" dirty="0"/>
              <a:t>Fig 42: Reconstructed vessel mask of fundus image</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9" name="Content Placeholder 4">
            <a:extLst>
              <a:ext uri="{FF2B5EF4-FFF2-40B4-BE49-F238E27FC236}">
                <a16:creationId xmlns:a16="http://schemas.microsoft.com/office/drawing/2014/main" id="{2A9DBB26-DD68-73EC-B6B3-DA06F816D147}"/>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dirty="0"/>
              <a:t>Vessel mask of fundus images</a:t>
            </a:r>
          </a:p>
        </p:txBody>
      </p:sp>
      <p:pic>
        <p:nvPicPr>
          <p:cNvPr id="10" name="Picture 9" descr="Background pattern&#10;&#10;Description automatically generated">
            <a:extLst>
              <a:ext uri="{FF2B5EF4-FFF2-40B4-BE49-F238E27FC236}">
                <a16:creationId xmlns:a16="http://schemas.microsoft.com/office/drawing/2014/main" id="{BDE0B5BF-7D17-D152-3166-E2FB8DC234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757" y="1480679"/>
            <a:ext cx="5843028" cy="2816358"/>
          </a:xfrm>
          <a:prstGeom prst="rect">
            <a:avLst/>
          </a:prstGeom>
        </p:spPr>
      </p:pic>
    </p:spTree>
    <p:extLst>
      <p:ext uri="{BB962C8B-B14F-4D97-AF65-F5344CB8AC3E}">
        <p14:creationId xmlns:p14="http://schemas.microsoft.com/office/powerpoint/2010/main" val="379509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27</a:t>
            </a:fld>
            <a:endParaRPr lang="en-GB" dirty="0"/>
          </a:p>
        </p:txBody>
      </p:sp>
      <p:sp>
        <p:nvSpPr>
          <p:cNvPr id="16" name="TextBox 15">
            <a:extLst>
              <a:ext uri="{FF2B5EF4-FFF2-40B4-BE49-F238E27FC236}">
                <a16:creationId xmlns:a16="http://schemas.microsoft.com/office/drawing/2014/main" id="{A4453918-FE5D-3206-D345-77305F170230}"/>
              </a:ext>
            </a:extLst>
          </p:cNvPr>
          <p:cNvSpPr txBox="1"/>
          <p:nvPr/>
        </p:nvSpPr>
        <p:spPr>
          <a:xfrm>
            <a:off x="2558354" y="4429900"/>
            <a:ext cx="4255076" cy="276999"/>
          </a:xfrm>
          <a:prstGeom prst="rect">
            <a:avLst/>
          </a:prstGeom>
          <a:noFill/>
        </p:spPr>
        <p:txBody>
          <a:bodyPr wrap="none" rtlCol="0">
            <a:spAutoFit/>
          </a:bodyPr>
          <a:lstStyle/>
          <a:p>
            <a:r>
              <a:rPr lang="en-US" sz="1200" dirty="0"/>
              <a:t>Fig 43: Counterfactual inference on vessel mask of fundus images</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6" name="Picture 5" descr="A picture containing qr code&#10;&#10;Description automatically generated">
            <a:extLst>
              <a:ext uri="{FF2B5EF4-FFF2-40B4-BE49-F238E27FC236}">
                <a16:creationId xmlns:a16="http://schemas.microsoft.com/office/drawing/2014/main" id="{90793E9C-CEDD-C723-C1F3-A1ED55AD1A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960" y="298101"/>
            <a:ext cx="8547986" cy="4177994"/>
          </a:xfrm>
          <a:prstGeom prst="rect">
            <a:avLst/>
          </a:prstGeom>
        </p:spPr>
      </p:pic>
    </p:spTree>
    <p:extLst>
      <p:ext uri="{BB962C8B-B14F-4D97-AF65-F5344CB8AC3E}">
        <p14:creationId xmlns:p14="http://schemas.microsoft.com/office/powerpoint/2010/main" val="146811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Conclusion</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28</a:t>
            </a:fld>
            <a:endParaRPr lang="en-GB" dirty="0"/>
          </a:p>
        </p:txBody>
      </p:sp>
      <p:sp>
        <p:nvSpPr>
          <p:cNvPr id="9" name="Content Placeholder 8">
            <a:extLst>
              <a:ext uri="{FF2B5EF4-FFF2-40B4-BE49-F238E27FC236}">
                <a16:creationId xmlns:a16="http://schemas.microsoft.com/office/drawing/2014/main" id="{08A3046F-BFE2-1F54-C6AF-425723B6D491}"/>
              </a:ext>
            </a:extLst>
          </p:cNvPr>
          <p:cNvSpPr>
            <a:spLocks noGrp="1"/>
          </p:cNvSpPr>
          <p:nvPr>
            <p:ph idx="1"/>
          </p:nvPr>
        </p:nvSpPr>
        <p:spPr>
          <a:xfrm>
            <a:off x="758824" y="1306642"/>
            <a:ext cx="7800976" cy="2635438"/>
          </a:xfrm>
        </p:spPr>
        <p:txBody>
          <a:bodyPr/>
          <a:lstStyle/>
          <a:p>
            <a:pPr marL="285750" indent="-285750">
              <a:buFont typeface="Arial" panose="020B0604020202020204" pitchFamily="34" charset="0"/>
              <a:buChar char="•"/>
            </a:pPr>
            <a:r>
              <a:rPr lang="en-US" dirty="0">
                <a:latin typeface="Arial" panose="020B0604020202020204" pitchFamily="34" charset="0"/>
              </a:rPr>
              <a:t>The custom DSCM has limited expressiveness on the fundus image color. As a result, it can generate reasonable fundus images under counterfactual age but not under counterfactual gender and diabetes status.</a:t>
            </a:r>
          </a:p>
          <a:p>
            <a:pPr marL="285750" indent="-285750">
              <a:buFont typeface="Arial" panose="020B0604020202020204" pitchFamily="34" charset="0"/>
              <a:buChar char="•"/>
            </a:pPr>
            <a:r>
              <a:rPr lang="en-US" dirty="0">
                <a:latin typeface="Arial" panose="020B0604020202020204" pitchFamily="34" charset="0"/>
              </a:rPr>
              <a:t>Our finding that aging causes the fundus images to be slightly more yellow can be used to explain the black box in the neural networks to predict age with the fundus images.</a:t>
            </a:r>
          </a:p>
          <a:p>
            <a:pPr marL="285750" indent="-285750">
              <a:buFont typeface="Arial" panose="020B0604020202020204" pitchFamily="34" charset="0"/>
              <a:buChar char="•"/>
            </a:pPr>
            <a:r>
              <a:rPr lang="en-US" dirty="0">
                <a:latin typeface="Arial" panose="020B0604020202020204" pitchFamily="34" charset="0"/>
              </a:rPr>
              <a:t>H</a:t>
            </a:r>
            <a:r>
              <a:rPr lang="en-US" b="0" i="0" dirty="0">
                <a:effectLst/>
                <a:latin typeface="Arial" panose="020B0604020202020204" pitchFamily="34" charset="0"/>
              </a:rPr>
              <a:t>ighlighting the anatomical structure of fundus images can improve the </a:t>
            </a:r>
            <a:r>
              <a:rPr lang="en-US" dirty="0">
                <a:latin typeface="Arial" panose="020B0604020202020204" pitchFamily="34" charset="0"/>
              </a:rPr>
              <a:t>expressiveness of the DSCM, but not enough to make counterfactual inference</a:t>
            </a:r>
            <a:endParaRPr lang="en-US" b="0" i="0" dirty="0">
              <a:effectLst/>
              <a:latin typeface="Arial" panose="020B0604020202020204" pitchFamily="34" charset="0"/>
            </a:endParaRPr>
          </a:p>
        </p:txBody>
      </p:sp>
    </p:spTree>
    <p:extLst>
      <p:ext uri="{BB962C8B-B14F-4D97-AF65-F5344CB8AC3E}">
        <p14:creationId xmlns:p14="http://schemas.microsoft.com/office/powerpoint/2010/main" val="20544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US" altLang="zh-CN" dirty="0"/>
              <a:t>THE END</a:t>
            </a:r>
            <a:endParaRPr lang="en-GB" dirty="0"/>
          </a:p>
        </p:txBody>
      </p:sp>
      <p:sp>
        <p:nvSpPr>
          <p:cNvPr id="7" name="Ondertitel 6"/>
          <p:cNvSpPr>
            <a:spLocks noGrp="1"/>
          </p:cNvSpPr>
          <p:nvPr>
            <p:ph type="subTitle" idx="1"/>
          </p:nvPr>
        </p:nvSpPr>
        <p:spPr/>
        <p:txBody>
          <a:bodyPr/>
          <a:lstStyle/>
          <a:p>
            <a:r>
              <a:rPr lang="en-GB" dirty="0"/>
              <a:t>Thank you for watching</a:t>
            </a:r>
          </a:p>
        </p:txBody>
      </p:sp>
      <p:sp>
        <p:nvSpPr>
          <p:cNvPr id="8" name="Tijdelijke aanduiding voor tekst 7"/>
          <p:cNvSpPr>
            <a:spLocks noGrp="1"/>
          </p:cNvSpPr>
          <p:nvPr>
            <p:ph type="body" sz="quarter" idx="13"/>
          </p:nvPr>
        </p:nvSpPr>
        <p:spPr/>
        <p:txBody>
          <a:bodyPr/>
          <a:lstStyle/>
          <a:p>
            <a:r>
              <a:rPr lang="en-GB" dirty="0"/>
              <a:t>Shiqi Liao</a:t>
            </a:r>
          </a:p>
        </p:txBody>
      </p:sp>
      <p:sp>
        <p:nvSpPr>
          <p:cNvPr id="9" name="Tijdelijke aanduiding voor tekst 8"/>
          <p:cNvSpPr>
            <a:spLocks noGrp="1"/>
          </p:cNvSpPr>
          <p:nvPr>
            <p:ph type="body" sz="quarter" idx="14"/>
          </p:nvPr>
        </p:nvSpPr>
        <p:spPr/>
        <p:txBody>
          <a:bodyPr/>
          <a:lstStyle/>
          <a:p>
            <a:r>
              <a:rPr lang="en-GB" dirty="0"/>
              <a:t>Mathematics and Computer Science, Data Science in Engineering, Data Mining</a:t>
            </a:r>
          </a:p>
        </p:txBody>
      </p:sp>
    </p:spTree>
    <p:extLst>
      <p:ext uri="{BB962C8B-B14F-4D97-AF65-F5344CB8AC3E}">
        <p14:creationId xmlns:p14="http://schemas.microsoft.com/office/powerpoint/2010/main" val="895878750"/>
      </p:ext>
    </p:extLst>
  </p:cSld>
  <p:clrMapOvr>
    <a:masterClrMapping/>
  </p:clrMapOvr>
  <mc:AlternateContent xmlns:mc="http://schemas.openxmlformats.org/markup-compatibility/2006" xmlns:p14="http://schemas.microsoft.com/office/powerpoint/2010/main">
    <mc:Choice Requires="p14">
      <p:transition spd="med" p14:dur="700" advTm="9445">
        <p:fade/>
      </p:transition>
    </mc:Choice>
    <mc:Fallback xmlns="">
      <p:transition spd="med" advTm="9445">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Background -&gt; limitations in explanation</a:t>
            </a:r>
          </a:p>
        </p:txBody>
      </p:sp>
      <p:sp>
        <p:nvSpPr>
          <p:cNvPr id="3" name="Tijdelijke aanduiding voor inhoud 2"/>
          <p:cNvSpPr>
            <a:spLocks noGrp="1"/>
          </p:cNvSpPr>
          <p:nvPr>
            <p:ph idx="1"/>
          </p:nvPr>
        </p:nvSpPr>
        <p:spPr>
          <a:xfrm>
            <a:off x="586168" y="1157206"/>
            <a:ext cx="8240022" cy="3226367"/>
          </a:xfrm>
        </p:spPr>
        <p:txBody>
          <a:bodyPr/>
          <a:lstStyle/>
          <a:p>
            <a:pPr lvl="3"/>
            <a:r>
              <a:rPr lang="en-US" sz="1800" dirty="0"/>
              <a:t>Deep learning predicts patient attributes(gender, age, Type-2 diabetes) with fundus images</a:t>
            </a:r>
          </a:p>
          <a:p>
            <a:pPr lvl="3"/>
            <a:r>
              <a:rPr lang="en-US" sz="1800" b="0" i="0" u="none" strike="noStrike" baseline="0" dirty="0">
                <a:solidFill>
                  <a:srgbClr val="000000"/>
                </a:solidFill>
                <a:latin typeface="CMR10"/>
              </a:rPr>
              <a:t>A novel method for explanation: </a:t>
            </a:r>
          </a:p>
          <a:p>
            <a:pPr lvl="4"/>
            <a:r>
              <a:rPr lang="en-US" sz="1800" b="0" i="0" u="none" strike="noStrike" baseline="0" dirty="0">
                <a:solidFill>
                  <a:srgbClr val="000000"/>
                </a:solidFill>
                <a:latin typeface="CMR10"/>
              </a:rPr>
              <a:t>generate fundus images conditioned on patient attributes.</a:t>
            </a:r>
          </a:p>
          <a:p>
            <a:pPr lvl="4"/>
            <a:r>
              <a:rPr lang="en-US" sz="1800" dirty="0">
                <a:solidFill>
                  <a:srgbClr val="000000"/>
                </a:solidFill>
                <a:latin typeface="CMR10"/>
              </a:rPr>
              <a:t>Compare the fundus images generated under different values of the same </a:t>
            </a:r>
            <a:r>
              <a:rPr lang="en-US" sz="1800" b="0" i="0" u="none" strike="noStrike" baseline="0" dirty="0">
                <a:solidFill>
                  <a:srgbClr val="000000"/>
                </a:solidFill>
                <a:latin typeface="CMR10"/>
              </a:rPr>
              <a:t>patient attribute</a:t>
            </a:r>
          </a:p>
          <a:p>
            <a:pPr lvl="4"/>
            <a:r>
              <a:rPr lang="en-US" sz="1800" dirty="0">
                <a:solidFill>
                  <a:srgbClr val="000000"/>
                </a:solidFill>
                <a:latin typeface="CMR10"/>
              </a:rPr>
              <a:t>Deduce the relationship between the patient attributes and fundus images.</a:t>
            </a:r>
            <a:endParaRPr lang="en-US" sz="1800" dirty="0"/>
          </a:p>
          <a:p>
            <a:pPr lvl="3"/>
            <a:endParaRPr lang="en-US" sz="1800"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a:t>
            </a:fld>
            <a:endParaRPr lang="en-GB" dirty="0"/>
          </a:p>
        </p:txBody>
      </p:sp>
    </p:spTree>
    <p:extLst>
      <p:ext uri="{BB962C8B-B14F-4D97-AF65-F5344CB8AC3E}">
        <p14:creationId xmlns:p14="http://schemas.microsoft.com/office/powerpoint/2010/main" val="329374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598536" cy="539038"/>
          </a:xfrm>
        </p:spPr>
        <p:txBody>
          <a:bodyPr/>
          <a:lstStyle/>
          <a:p>
            <a:r>
              <a:rPr lang="en-GB" sz="2800" dirty="0"/>
              <a:t>Experiment and results -&gt; Associational inference</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30</a:t>
            </a:fld>
            <a:endParaRPr lang="en-GB" dirty="0"/>
          </a:p>
        </p:txBody>
      </p:sp>
      <p:sp>
        <p:nvSpPr>
          <p:cNvPr id="6" name="Content Placeholder 4">
            <a:extLst>
              <a:ext uri="{FF2B5EF4-FFF2-40B4-BE49-F238E27FC236}">
                <a16:creationId xmlns:a16="http://schemas.microsoft.com/office/drawing/2014/main" id="{A5904EEC-2332-F6FE-3CD4-F86BCEB67EB9}"/>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dirty="0"/>
              <a:t>Model the joint distribution based on the statistical dependence in the observational data</a:t>
            </a:r>
            <a:endParaRPr lang="LID4096" dirty="0"/>
          </a:p>
        </p:txBody>
      </p:sp>
      <p:pic>
        <p:nvPicPr>
          <p:cNvPr id="17" name="Picture 16" descr="Diagram&#10;&#10;Description automatically generated">
            <a:extLst>
              <a:ext uri="{FF2B5EF4-FFF2-40B4-BE49-F238E27FC236}">
                <a16:creationId xmlns:a16="http://schemas.microsoft.com/office/drawing/2014/main" id="{A41F5BBC-7DBE-F507-D985-26D4786DD5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426" y="1452289"/>
            <a:ext cx="3116586" cy="2337440"/>
          </a:xfrm>
          <a:prstGeom prst="rect">
            <a:avLst/>
          </a:prstGeom>
        </p:spPr>
      </p:pic>
      <p:pic>
        <p:nvPicPr>
          <p:cNvPr id="20" name="Picture 19" descr="Chart&#10;&#10;Description automatically generated">
            <a:extLst>
              <a:ext uri="{FF2B5EF4-FFF2-40B4-BE49-F238E27FC236}">
                <a16:creationId xmlns:a16="http://schemas.microsoft.com/office/drawing/2014/main" id="{8E10B5C9-9C1B-E759-BF8E-691742319E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2990" y="1452289"/>
            <a:ext cx="3154692" cy="2366018"/>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78D797-3BB3-742E-8D7E-B85CF2C5A95C}"/>
                  </a:ext>
                </a:extLst>
              </p:cNvPr>
              <p:cNvSpPr txBox="1"/>
              <p:nvPr/>
            </p:nvSpPr>
            <p:spPr>
              <a:xfrm>
                <a:off x="1016322" y="3818307"/>
                <a:ext cx="3312794" cy="276999"/>
              </a:xfrm>
              <a:prstGeom prst="rect">
                <a:avLst/>
              </a:prstGeom>
              <a:noFill/>
            </p:spPr>
            <p:txBody>
              <a:bodyPr wrap="square" rtlCol="0">
                <a:spAutoFit/>
              </a:bodyPr>
              <a:lstStyle/>
              <a:p>
                <a:r>
                  <a:rPr lang="en-US" sz="1200" dirty="0"/>
                  <a:t>Fig 26: Joint distribution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𝑔</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latin typeface="Georgia" panose="02040502050405020303" pitchFamily="18" charset="0"/>
                    <a:cs typeface="Times New Roman" panose="02020603050405020304" pitchFamily="18" charset="0"/>
                  </a:rPr>
                  <a:t> </a:t>
                </a:r>
                <a:r>
                  <a:rPr lang="en-US" sz="1200" dirty="0"/>
                  <a:t>in training data</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6E78D797-3BB3-742E-8D7E-B85CF2C5A95C}"/>
                  </a:ext>
                </a:extLst>
              </p:cNvPr>
              <p:cNvSpPr txBox="1">
                <a:spLocks noRot="1" noChangeAspect="1" noMove="1" noResize="1" noEditPoints="1" noAdjustHandles="1" noChangeArrowheads="1" noChangeShapeType="1" noTextEdit="1"/>
              </p:cNvSpPr>
              <p:nvPr/>
            </p:nvSpPr>
            <p:spPr>
              <a:xfrm>
                <a:off x="1016322" y="3818307"/>
                <a:ext cx="3312794" cy="276999"/>
              </a:xfrm>
              <a:prstGeom prst="rect">
                <a:avLst/>
              </a:prstGeom>
              <a:blipFill>
                <a:blip r:embed="rId5"/>
                <a:stretch>
                  <a:fillRect l="-184" b="-1739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6BC95F4-3ACA-BB86-2801-6A701BC98B70}"/>
                  </a:ext>
                </a:extLst>
              </p:cNvPr>
              <p:cNvSpPr txBox="1"/>
              <p:nvPr/>
            </p:nvSpPr>
            <p:spPr>
              <a:xfrm>
                <a:off x="4869182" y="3818307"/>
                <a:ext cx="3863338" cy="276999"/>
              </a:xfrm>
              <a:prstGeom prst="rect">
                <a:avLst/>
              </a:prstGeom>
              <a:noFill/>
            </p:spPr>
            <p:txBody>
              <a:bodyPr wrap="square" rtlCol="0">
                <a:spAutoFit/>
              </a:bodyPr>
              <a:lstStyle/>
              <a:p>
                <a:r>
                  <a:rPr lang="en-US" sz="1200" dirty="0"/>
                  <a:t>Fig 27: Joint distribution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𝑔</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latin typeface="Georgia" panose="02040502050405020303" pitchFamily="18" charset="0"/>
                    <a:cs typeface="Times New Roman" panose="02020603050405020304" pitchFamily="18" charset="0"/>
                  </a:rPr>
                  <a:t> </a:t>
                </a:r>
                <a:r>
                  <a:rPr lang="en-US" sz="1200" dirty="0"/>
                  <a:t>modeled by DSCM</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6BC95F4-3ACA-BB86-2801-6A701BC98B70}"/>
                  </a:ext>
                </a:extLst>
              </p:cNvPr>
              <p:cNvSpPr txBox="1">
                <a:spLocks noRot="1" noChangeAspect="1" noMove="1" noResize="1" noEditPoints="1" noAdjustHandles="1" noChangeArrowheads="1" noChangeShapeType="1" noTextEdit="1"/>
              </p:cNvSpPr>
              <p:nvPr/>
            </p:nvSpPr>
            <p:spPr>
              <a:xfrm>
                <a:off x="4869182" y="3818307"/>
                <a:ext cx="3863338" cy="276999"/>
              </a:xfrm>
              <a:prstGeom prst="rect">
                <a:avLst/>
              </a:prstGeom>
              <a:blipFill>
                <a:blip r:embed="rId6"/>
                <a:stretch>
                  <a:fillRect l="-158" b="-17391"/>
                </a:stretch>
              </a:blipFill>
            </p:spPr>
            <p:txBody>
              <a:bodyPr/>
              <a:lstStyle/>
              <a:p>
                <a:r>
                  <a:rPr lang="LID4096">
                    <a:noFill/>
                  </a:rPr>
                  <a:t> </a:t>
                </a:r>
              </a:p>
            </p:txBody>
          </p:sp>
        </mc:Fallback>
      </mc:AlternateContent>
      <p:pic>
        <p:nvPicPr>
          <p:cNvPr id="24" name="Picture 23">
            <a:extLst>
              <a:ext uri="{FF2B5EF4-FFF2-40B4-BE49-F238E27FC236}">
                <a16:creationId xmlns:a16="http://schemas.microsoft.com/office/drawing/2014/main" id="{91F3D7B4-099E-82F9-D58F-D8F15C66CAF1}"/>
              </a:ext>
            </a:extLst>
          </p:cNvPr>
          <p:cNvPicPr>
            <a:picLocks noChangeAspect="1"/>
          </p:cNvPicPr>
          <p:nvPr/>
        </p:nvPicPr>
        <p:blipFill>
          <a:blip r:embed="rId7"/>
          <a:stretch>
            <a:fillRect/>
          </a:stretch>
        </p:blipFill>
        <p:spPr>
          <a:xfrm>
            <a:off x="3463854" y="3980845"/>
            <a:ext cx="1731267" cy="1175109"/>
          </a:xfrm>
          <a:prstGeom prst="rect">
            <a:avLst/>
          </a:prstGeom>
        </p:spPr>
      </p:pic>
    </p:spTree>
    <p:extLst>
      <p:ext uri="{BB962C8B-B14F-4D97-AF65-F5344CB8AC3E}">
        <p14:creationId xmlns:p14="http://schemas.microsoft.com/office/powerpoint/2010/main" val="72721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598536" cy="539038"/>
          </a:xfrm>
        </p:spPr>
        <p:txBody>
          <a:bodyPr/>
          <a:lstStyle/>
          <a:p>
            <a:r>
              <a:rPr lang="en-GB" sz="2800" dirty="0"/>
              <a:t>Experiment and results -&gt; Associational inference</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31</a:t>
            </a:fld>
            <a:endParaRPr lang="en-GB" dirty="0"/>
          </a:p>
        </p:txBody>
      </p:sp>
      <p:sp>
        <p:nvSpPr>
          <p:cNvPr id="6" name="Content Placeholder 4">
            <a:extLst>
              <a:ext uri="{FF2B5EF4-FFF2-40B4-BE49-F238E27FC236}">
                <a16:creationId xmlns:a16="http://schemas.microsoft.com/office/drawing/2014/main" id="{A5904EEC-2332-F6FE-3CD4-F86BCEB67EB9}"/>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dirty="0"/>
              <a:t>Model the joint distribution based on the statistical dependence in the observational data</a:t>
            </a:r>
            <a:endParaRPr lang="LID4096"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78D797-3BB3-742E-8D7E-B85CF2C5A95C}"/>
                  </a:ext>
                </a:extLst>
              </p:cNvPr>
              <p:cNvSpPr txBox="1"/>
              <p:nvPr/>
            </p:nvSpPr>
            <p:spPr>
              <a:xfrm>
                <a:off x="767903" y="3818448"/>
                <a:ext cx="3312794" cy="276999"/>
              </a:xfrm>
              <a:prstGeom prst="rect">
                <a:avLst/>
              </a:prstGeom>
              <a:noFill/>
            </p:spPr>
            <p:txBody>
              <a:bodyPr wrap="square" rtlCol="0">
                <a:spAutoFit/>
              </a:bodyPr>
              <a:lstStyle/>
              <a:p>
                <a:r>
                  <a:rPr lang="en-US" sz="1200" dirty="0"/>
                  <a:t>Fig 20: Joint distribution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𝑔</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latin typeface="Georgia" panose="02040502050405020303" pitchFamily="18" charset="0"/>
                    <a:cs typeface="Times New Roman" panose="02020603050405020304" pitchFamily="18" charset="0"/>
                  </a:rPr>
                  <a:t> </a:t>
                </a:r>
                <a:r>
                  <a:rPr lang="en-US" sz="1200" dirty="0"/>
                  <a:t>in training data</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6E78D797-3BB3-742E-8D7E-B85CF2C5A95C}"/>
                  </a:ext>
                </a:extLst>
              </p:cNvPr>
              <p:cNvSpPr txBox="1">
                <a:spLocks noRot="1" noChangeAspect="1" noMove="1" noResize="1" noEditPoints="1" noAdjustHandles="1" noChangeArrowheads="1" noChangeShapeType="1" noTextEdit="1"/>
              </p:cNvSpPr>
              <p:nvPr/>
            </p:nvSpPr>
            <p:spPr>
              <a:xfrm>
                <a:off x="767903" y="3818448"/>
                <a:ext cx="3312794" cy="276999"/>
              </a:xfrm>
              <a:prstGeom prst="rect">
                <a:avLst/>
              </a:prstGeom>
              <a:blipFill>
                <a:blip r:embed="rId3"/>
                <a:stretch>
                  <a:fillRect l="-184" b="-1739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6BC95F4-3ACA-BB86-2801-6A701BC98B70}"/>
                  </a:ext>
                </a:extLst>
              </p:cNvPr>
              <p:cNvSpPr txBox="1"/>
              <p:nvPr/>
            </p:nvSpPr>
            <p:spPr>
              <a:xfrm>
                <a:off x="5058092" y="3821037"/>
                <a:ext cx="3863338" cy="276999"/>
              </a:xfrm>
              <a:prstGeom prst="rect">
                <a:avLst/>
              </a:prstGeom>
              <a:noFill/>
            </p:spPr>
            <p:txBody>
              <a:bodyPr wrap="square" rtlCol="0">
                <a:spAutoFit/>
              </a:bodyPr>
              <a:lstStyle/>
              <a:p>
                <a:r>
                  <a:rPr lang="en-US" sz="1200" dirty="0"/>
                  <a:t>Fig 21: Joint distribution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𝑔</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latin typeface="Georgia" panose="02040502050405020303" pitchFamily="18" charset="0"/>
                    <a:cs typeface="Times New Roman" panose="02020603050405020304" pitchFamily="18" charset="0"/>
                  </a:rPr>
                  <a:t> </a:t>
                </a:r>
                <a:r>
                  <a:rPr lang="en-US" sz="1200" dirty="0"/>
                  <a:t>modeled by DSCM</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6BC95F4-3ACA-BB86-2801-6A701BC98B70}"/>
                  </a:ext>
                </a:extLst>
              </p:cNvPr>
              <p:cNvSpPr txBox="1">
                <a:spLocks noRot="1" noChangeAspect="1" noMove="1" noResize="1" noEditPoints="1" noAdjustHandles="1" noChangeArrowheads="1" noChangeShapeType="1" noTextEdit="1"/>
              </p:cNvSpPr>
              <p:nvPr/>
            </p:nvSpPr>
            <p:spPr>
              <a:xfrm>
                <a:off x="5058092" y="3821037"/>
                <a:ext cx="3863338" cy="276999"/>
              </a:xfrm>
              <a:prstGeom prst="rect">
                <a:avLst/>
              </a:prstGeom>
              <a:blipFill>
                <a:blip r:embed="rId4"/>
                <a:stretch>
                  <a:fillRect l="-158" b="-20000"/>
                </a:stretch>
              </a:blipFill>
            </p:spPr>
            <p:txBody>
              <a:bodyPr/>
              <a:lstStyle/>
              <a:p>
                <a:r>
                  <a:rPr lang="LID4096">
                    <a:noFill/>
                  </a:rPr>
                  <a:t> </a:t>
                </a:r>
              </a:p>
            </p:txBody>
          </p:sp>
        </mc:Fallback>
      </mc:AlternateContent>
      <p:pic>
        <p:nvPicPr>
          <p:cNvPr id="8" name="Picture 7" descr="Chart&#10;&#10;Description automatically generated">
            <a:extLst>
              <a:ext uri="{FF2B5EF4-FFF2-40B4-BE49-F238E27FC236}">
                <a16:creationId xmlns:a16="http://schemas.microsoft.com/office/drawing/2014/main" id="{A4387310-A00D-7118-896C-C987FB08C6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484" y="1983342"/>
            <a:ext cx="4052516" cy="1805312"/>
          </a:xfrm>
          <a:prstGeom prst="rect">
            <a:avLst/>
          </a:prstGeom>
        </p:spPr>
      </p:pic>
      <p:pic>
        <p:nvPicPr>
          <p:cNvPr id="11" name="Picture 10" descr="Chart&#10;&#10;Description automatically generated">
            <a:extLst>
              <a:ext uri="{FF2B5EF4-FFF2-40B4-BE49-F238E27FC236}">
                <a16:creationId xmlns:a16="http://schemas.microsoft.com/office/drawing/2014/main" id="{7A2F2D2F-C059-B733-4872-830952AA04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2916" y="1947322"/>
            <a:ext cx="4188513" cy="1847535"/>
          </a:xfrm>
          <a:prstGeom prst="rect">
            <a:avLst/>
          </a:prstGeom>
        </p:spPr>
      </p:pic>
      <p:pic>
        <p:nvPicPr>
          <p:cNvPr id="12" name="Picture 11">
            <a:extLst>
              <a:ext uri="{FF2B5EF4-FFF2-40B4-BE49-F238E27FC236}">
                <a16:creationId xmlns:a16="http://schemas.microsoft.com/office/drawing/2014/main" id="{71EDD3A2-6D88-8843-5BD4-7FFD30E5DFE1}"/>
              </a:ext>
            </a:extLst>
          </p:cNvPr>
          <p:cNvPicPr>
            <a:picLocks noChangeAspect="1"/>
          </p:cNvPicPr>
          <p:nvPr/>
        </p:nvPicPr>
        <p:blipFill>
          <a:blip r:embed="rId7"/>
          <a:stretch>
            <a:fillRect/>
          </a:stretch>
        </p:blipFill>
        <p:spPr>
          <a:xfrm>
            <a:off x="3463854" y="3980845"/>
            <a:ext cx="1731267" cy="1175109"/>
          </a:xfrm>
          <a:prstGeom prst="rect">
            <a:avLst/>
          </a:prstGeom>
        </p:spPr>
      </p:pic>
    </p:spTree>
    <p:extLst>
      <p:ext uri="{BB962C8B-B14F-4D97-AF65-F5344CB8AC3E}">
        <p14:creationId xmlns:p14="http://schemas.microsoft.com/office/powerpoint/2010/main" val="284642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598536" cy="539038"/>
          </a:xfrm>
        </p:spPr>
        <p:txBody>
          <a:bodyPr/>
          <a:lstStyle/>
          <a:p>
            <a:r>
              <a:rPr lang="en-GB" sz="2800" dirty="0"/>
              <a:t>Experiment and results -&gt; Associational inference</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32</a:t>
            </a:fld>
            <a:endParaRPr lang="en-GB" dirty="0"/>
          </a:p>
        </p:txBody>
      </p:sp>
      <p:sp>
        <p:nvSpPr>
          <p:cNvPr id="6" name="Content Placeholder 4">
            <a:extLst>
              <a:ext uri="{FF2B5EF4-FFF2-40B4-BE49-F238E27FC236}">
                <a16:creationId xmlns:a16="http://schemas.microsoft.com/office/drawing/2014/main" id="{A5904EEC-2332-F6FE-3CD4-F86BCEB67EB9}"/>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dirty="0"/>
              <a:t>Model the joint distribution based on the statistical dependence in the observational data</a:t>
            </a:r>
            <a:endParaRPr lang="LID4096"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78D797-3BB3-742E-8D7E-B85CF2C5A95C}"/>
                  </a:ext>
                </a:extLst>
              </p:cNvPr>
              <p:cNvSpPr txBox="1"/>
              <p:nvPr/>
            </p:nvSpPr>
            <p:spPr>
              <a:xfrm>
                <a:off x="1016322" y="3864027"/>
                <a:ext cx="3312794" cy="276999"/>
              </a:xfrm>
              <a:prstGeom prst="rect">
                <a:avLst/>
              </a:prstGeom>
              <a:noFill/>
            </p:spPr>
            <p:txBody>
              <a:bodyPr wrap="square" rtlCol="0">
                <a:spAutoFit/>
              </a:bodyPr>
              <a:lstStyle/>
              <a:p>
                <a:r>
                  <a:rPr lang="en-US" sz="1200" dirty="0"/>
                  <a:t>Fig 22: Joint distribution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latin typeface="Georgia" panose="02040502050405020303" pitchFamily="18" charset="0"/>
                    <a:cs typeface="Times New Roman" panose="02020603050405020304" pitchFamily="18" charset="0"/>
                  </a:rPr>
                  <a:t> </a:t>
                </a:r>
                <a:r>
                  <a:rPr lang="en-US" sz="1200" dirty="0"/>
                  <a:t>in training data</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6E78D797-3BB3-742E-8D7E-B85CF2C5A95C}"/>
                  </a:ext>
                </a:extLst>
              </p:cNvPr>
              <p:cNvSpPr txBox="1">
                <a:spLocks noRot="1" noChangeAspect="1" noMove="1" noResize="1" noEditPoints="1" noAdjustHandles="1" noChangeArrowheads="1" noChangeShapeType="1" noTextEdit="1"/>
              </p:cNvSpPr>
              <p:nvPr/>
            </p:nvSpPr>
            <p:spPr>
              <a:xfrm>
                <a:off x="1016322" y="3864027"/>
                <a:ext cx="3312794" cy="276999"/>
              </a:xfrm>
              <a:prstGeom prst="rect">
                <a:avLst/>
              </a:prstGeom>
              <a:blipFill>
                <a:blip r:embed="rId3"/>
                <a:stretch>
                  <a:fillRect l="-184" b="-20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6BC95F4-3ACA-BB86-2801-6A701BC98B70}"/>
                  </a:ext>
                </a:extLst>
              </p:cNvPr>
              <p:cNvSpPr txBox="1"/>
              <p:nvPr/>
            </p:nvSpPr>
            <p:spPr>
              <a:xfrm>
                <a:off x="5058092" y="3864027"/>
                <a:ext cx="3863338" cy="276999"/>
              </a:xfrm>
              <a:prstGeom prst="rect">
                <a:avLst/>
              </a:prstGeom>
              <a:noFill/>
            </p:spPr>
            <p:txBody>
              <a:bodyPr wrap="square" rtlCol="0">
                <a:spAutoFit/>
              </a:bodyPr>
              <a:lstStyle/>
              <a:p>
                <a:r>
                  <a:rPr lang="en-US" sz="1200" dirty="0"/>
                  <a:t>Fig 23: Joint distribution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latin typeface="Georgia" panose="02040502050405020303" pitchFamily="18" charset="0"/>
                    <a:cs typeface="Times New Roman" panose="02020603050405020304" pitchFamily="18" charset="0"/>
                  </a:rPr>
                  <a:t> </a:t>
                </a:r>
                <a:r>
                  <a:rPr lang="en-US" sz="1200" dirty="0"/>
                  <a:t>modeled by DSCM</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6BC95F4-3ACA-BB86-2801-6A701BC98B70}"/>
                  </a:ext>
                </a:extLst>
              </p:cNvPr>
              <p:cNvSpPr txBox="1">
                <a:spLocks noRot="1" noChangeAspect="1" noMove="1" noResize="1" noEditPoints="1" noAdjustHandles="1" noChangeArrowheads="1" noChangeShapeType="1" noTextEdit="1"/>
              </p:cNvSpPr>
              <p:nvPr/>
            </p:nvSpPr>
            <p:spPr>
              <a:xfrm>
                <a:off x="5058092" y="3864027"/>
                <a:ext cx="3863338" cy="276999"/>
              </a:xfrm>
              <a:prstGeom prst="rect">
                <a:avLst/>
              </a:prstGeom>
              <a:blipFill>
                <a:blip r:embed="rId4"/>
                <a:stretch>
                  <a:fillRect l="-158" b="-20000"/>
                </a:stretch>
              </a:blipFill>
            </p:spPr>
            <p:txBody>
              <a:bodyPr/>
              <a:lstStyle/>
              <a:p>
                <a:r>
                  <a:rPr lang="LID4096">
                    <a:noFill/>
                  </a:rPr>
                  <a:t> </a:t>
                </a:r>
              </a:p>
            </p:txBody>
          </p:sp>
        </mc:Fallback>
      </mc:AlternateContent>
      <p:pic>
        <p:nvPicPr>
          <p:cNvPr id="8" name="Picture 7" descr="Chart, radar chart&#10;&#10;Description automatically generated">
            <a:extLst>
              <a:ext uri="{FF2B5EF4-FFF2-40B4-BE49-F238E27FC236}">
                <a16:creationId xmlns:a16="http://schemas.microsoft.com/office/drawing/2014/main" id="{D91A1B62-E8CD-6E6E-0722-D5D276808A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0136" y="1494294"/>
            <a:ext cx="3154692" cy="2366019"/>
          </a:xfrm>
          <a:prstGeom prst="rect">
            <a:avLst/>
          </a:prstGeom>
        </p:spPr>
      </p:pic>
      <p:pic>
        <p:nvPicPr>
          <p:cNvPr id="11" name="Picture 10" descr="Chart&#10;&#10;Description automatically generated">
            <a:extLst>
              <a:ext uri="{FF2B5EF4-FFF2-40B4-BE49-F238E27FC236}">
                <a16:creationId xmlns:a16="http://schemas.microsoft.com/office/drawing/2014/main" id="{009FC76B-91FE-9A87-0F6D-8E75CF1DF5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1912" y="1494294"/>
            <a:ext cx="3154692" cy="2366019"/>
          </a:xfrm>
          <a:prstGeom prst="rect">
            <a:avLst/>
          </a:prstGeom>
        </p:spPr>
      </p:pic>
      <p:pic>
        <p:nvPicPr>
          <p:cNvPr id="12" name="Picture 11">
            <a:extLst>
              <a:ext uri="{FF2B5EF4-FFF2-40B4-BE49-F238E27FC236}">
                <a16:creationId xmlns:a16="http://schemas.microsoft.com/office/drawing/2014/main" id="{E085F880-7419-2826-6B55-C62F05C2143F}"/>
              </a:ext>
            </a:extLst>
          </p:cNvPr>
          <p:cNvPicPr>
            <a:picLocks noChangeAspect="1"/>
          </p:cNvPicPr>
          <p:nvPr/>
        </p:nvPicPr>
        <p:blipFill>
          <a:blip r:embed="rId7"/>
          <a:stretch>
            <a:fillRect/>
          </a:stretch>
        </p:blipFill>
        <p:spPr>
          <a:xfrm>
            <a:off x="3463482" y="3995271"/>
            <a:ext cx="1731267" cy="1175109"/>
          </a:xfrm>
          <a:prstGeom prst="rect">
            <a:avLst/>
          </a:prstGeom>
        </p:spPr>
      </p:pic>
    </p:spTree>
    <p:extLst>
      <p:ext uri="{BB962C8B-B14F-4D97-AF65-F5344CB8AC3E}">
        <p14:creationId xmlns:p14="http://schemas.microsoft.com/office/powerpoint/2010/main" val="98118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598536" cy="539038"/>
          </a:xfrm>
        </p:spPr>
        <p:txBody>
          <a:bodyPr/>
          <a:lstStyle/>
          <a:p>
            <a:r>
              <a:rPr lang="en-GB" sz="2800" dirty="0"/>
              <a:t>Experiment and results -&gt; Associational inference</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33</a:t>
            </a:fld>
            <a:endParaRPr lang="en-GB" dirty="0"/>
          </a:p>
        </p:txBody>
      </p:sp>
      <p:sp>
        <p:nvSpPr>
          <p:cNvPr id="6" name="Content Placeholder 4">
            <a:extLst>
              <a:ext uri="{FF2B5EF4-FFF2-40B4-BE49-F238E27FC236}">
                <a16:creationId xmlns:a16="http://schemas.microsoft.com/office/drawing/2014/main" id="{A5904EEC-2332-F6FE-3CD4-F86BCEB67EB9}"/>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dirty="0"/>
              <a:t>Model the joint distribution based on the statistical dependence in the observational data</a:t>
            </a:r>
            <a:endParaRPr lang="LID4096"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78D797-3BB3-742E-8D7E-B85CF2C5A95C}"/>
                  </a:ext>
                </a:extLst>
              </p:cNvPr>
              <p:cNvSpPr txBox="1"/>
              <p:nvPr/>
            </p:nvSpPr>
            <p:spPr>
              <a:xfrm>
                <a:off x="1016322" y="3803067"/>
                <a:ext cx="3312794" cy="276999"/>
              </a:xfrm>
              <a:prstGeom prst="rect">
                <a:avLst/>
              </a:prstGeom>
              <a:noFill/>
            </p:spPr>
            <p:txBody>
              <a:bodyPr wrap="square" rtlCol="0">
                <a:spAutoFit/>
              </a:bodyPr>
              <a:lstStyle/>
              <a:p>
                <a:r>
                  <a:rPr lang="en-US" sz="1200" dirty="0"/>
                  <a:t>Fig 24: Joint distribution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𝑔</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latin typeface="Georgia" panose="02040502050405020303" pitchFamily="18" charset="0"/>
                    <a:cs typeface="Times New Roman" panose="02020603050405020304" pitchFamily="18" charset="0"/>
                  </a:rPr>
                  <a:t> </a:t>
                </a:r>
                <a:r>
                  <a:rPr lang="en-US" sz="1200" dirty="0"/>
                  <a:t>in training data</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6E78D797-3BB3-742E-8D7E-B85CF2C5A95C}"/>
                  </a:ext>
                </a:extLst>
              </p:cNvPr>
              <p:cNvSpPr txBox="1">
                <a:spLocks noRot="1" noChangeAspect="1" noMove="1" noResize="1" noEditPoints="1" noAdjustHandles="1" noChangeArrowheads="1" noChangeShapeType="1" noTextEdit="1"/>
              </p:cNvSpPr>
              <p:nvPr/>
            </p:nvSpPr>
            <p:spPr>
              <a:xfrm>
                <a:off x="1016322" y="3803067"/>
                <a:ext cx="3312794" cy="276999"/>
              </a:xfrm>
              <a:prstGeom prst="rect">
                <a:avLst/>
              </a:prstGeom>
              <a:blipFill>
                <a:blip r:embed="rId3"/>
                <a:stretch>
                  <a:fillRect l="-184" b="-20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6BC95F4-3ACA-BB86-2801-6A701BC98B70}"/>
                  </a:ext>
                </a:extLst>
              </p:cNvPr>
              <p:cNvSpPr txBox="1"/>
              <p:nvPr/>
            </p:nvSpPr>
            <p:spPr>
              <a:xfrm>
                <a:off x="4869182" y="3803067"/>
                <a:ext cx="3863338" cy="276999"/>
              </a:xfrm>
              <a:prstGeom prst="rect">
                <a:avLst/>
              </a:prstGeom>
              <a:noFill/>
            </p:spPr>
            <p:txBody>
              <a:bodyPr wrap="square" rtlCol="0">
                <a:spAutoFit/>
              </a:bodyPr>
              <a:lstStyle/>
              <a:p>
                <a:r>
                  <a:rPr lang="en-US" sz="1200" dirty="0"/>
                  <a:t>Fig 25: Joint distribution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𝑔</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latin typeface="Georgia" panose="02040502050405020303" pitchFamily="18" charset="0"/>
                    <a:cs typeface="Times New Roman" panose="02020603050405020304" pitchFamily="18" charset="0"/>
                  </a:rPr>
                  <a:t> </a:t>
                </a:r>
                <a:r>
                  <a:rPr lang="en-US" sz="1200" dirty="0"/>
                  <a:t>modeled by DSCM</a:t>
                </a:r>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6BC95F4-3ACA-BB86-2801-6A701BC98B70}"/>
                  </a:ext>
                </a:extLst>
              </p:cNvPr>
              <p:cNvSpPr txBox="1">
                <a:spLocks noRot="1" noChangeAspect="1" noMove="1" noResize="1" noEditPoints="1" noAdjustHandles="1" noChangeArrowheads="1" noChangeShapeType="1" noTextEdit="1"/>
              </p:cNvSpPr>
              <p:nvPr/>
            </p:nvSpPr>
            <p:spPr>
              <a:xfrm>
                <a:off x="4869182" y="3803067"/>
                <a:ext cx="3863338" cy="276999"/>
              </a:xfrm>
              <a:prstGeom prst="rect">
                <a:avLst/>
              </a:prstGeom>
              <a:blipFill>
                <a:blip r:embed="rId4"/>
                <a:stretch>
                  <a:fillRect l="-158" b="-20000"/>
                </a:stretch>
              </a:blipFill>
            </p:spPr>
            <p:txBody>
              <a:bodyPr/>
              <a:lstStyle/>
              <a:p>
                <a:r>
                  <a:rPr lang="LID4096">
                    <a:noFill/>
                  </a:rPr>
                  <a:t> </a:t>
                </a:r>
              </a:p>
            </p:txBody>
          </p:sp>
        </mc:Fallback>
      </mc:AlternateContent>
      <p:pic>
        <p:nvPicPr>
          <p:cNvPr id="8" name="Picture 7" descr="Chart, radar chart&#10;&#10;Description automatically generated">
            <a:extLst>
              <a:ext uri="{FF2B5EF4-FFF2-40B4-BE49-F238E27FC236}">
                <a16:creationId xmlns:a16="http://schemas.microsoft.com/office/drawing/2014/main" id="{305ABFDC-F57A-02A7-D5D2-0F4BA5AA52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577" y="1492776"/>
            <a:ext cx="3042284" cy="2281713"/>
          </a:xfrm>
          <a:prstGeom prst="rect">
            <a:avLst/>
          </a:prstGeom>
        </p:spPr>
      </p:pic>
      <p:pic>
        <p:nvPicPr>
          <p:cNvPr id="11" name="Picture 10" descr="Chart, radar chart&#10;&#10;Description automatically generated">
            <a:extLst>
              <a:ext uri="{FF2B5EF4-FFF2-40B4-BE49-F238E27FC236}">
                <a16:creationId xmlns:a16="http://schemas.microsoft.com/office/drawing/2014/main" id="{AAFD81EA-AE60-0A5F-F994-438342B65D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0140" y="1492776"/>
            <a:ext cx="3042283" cy="2281713"/>
          </a:xfrm>
          <a:prstGeom prst="rect">
            <a:avLst/>
          </a:prstGeom>
        </p:spPr>
      </p:pic>
      <p:pic>
        <p:nvPicPr>
          <p:cNvPr id="12" name="Picture 11">
            <a:extLst>
              <a:ext uri="{FF2B5EF4-FFF2-40B4-BE49-F238E27FC236}">
                <a16:creationId xmlns:a16="http://schemas.microsoft.com/office/drawing/2014/main" id="{D5CCF4AF-9377-0959-EE21-7E95CD8FCDB9}"/>
              </a:ext>
            </a:extLst>
          </p:cNvPr>
          <p:cNvPicPr>
            <a:picLocks noChangeAspect="1"/>
          </p:cNvPicPr>
          <p:nvPr/>
        </p:nvPicPr>
        <p:blipFill>
          <a:blip r:embed="rId7"/>
          <a:stretch>
            <a:fillRect/>
          </a:stretch>
        </p:blipFill>
        <p:spPr>
          <a:xfrm>
            <a:off x="3463854" y="3980845"/>
            <a:ext cx="1731267" cy="1175109"/>
          </a:xfrm>
          <a:prstGeom prst="rect">
            <a:avLst/>
          </a:prstGeom>
        </p:spPr>
      </p:pic>
    </p:spTree>
    <p:extLst>
      <p:ext uri="{BB962C8B-B14F-4D97-AF65-F5344CB8AC3E}">
        <p14:creationId xmlns:p14="http://schemas.microsoft.com/office/powerpoint/2010/main" val="104680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and results -&gt; </a:t>
            </a:r>
            <a:r>
              <a:rPr lang="en-US" sz="2800" dirty="0"/>
              <a:t>Interventional inference</a:t>
            </a:r>
            <a:endParaRPr lang="en-GB"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34</a:t>
            </a:fld>
            <a:endParaRPr lang="en-GB" dirty="0"/>
          </a:p>
        </p:txBody>
      </p:sp>
      <p:sp>
        <p:nvSpPr>
          <p:cNvPr id="8" name="Content Placeholder 4">
            <a:extLst>
              <a:ext uri="{FF2B5EF4-FFF2-40B4-BE49-F238E27FC236}">
                <a16:creationId xmlns:a16="http://schemas.microsoft.com/office/drawing/2014/main" id="{57F74F17-1150-D30F-D803-8BD5FC029DBA}"/>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sz="1800" dirty="0">
                <a:latin typeface="CMR10"/>
              </a:rPr>
              <a:t>M</a:t>
            </a:r>
            <a:r>
              <a:rPr lang="en-US" sz="1800" b="0" i="0" u="none" strike="noStrike" baseline="0" dirty="0">
                <a:latin typeface="CMR10"/>
              </a:rPr>
              <a:t>odel the causation by intervening on the causal DAG.</a:t>
            </a:r>
            <a:endParaRPr lang="LID4096" dirty="0"/>
          </a:p>
        </p:txBody>
      </p:sp>
      <p:pic>
        <p:nvPicPr>
          <p:cNvPr id="11" name="Picture 10" descr="Chart, line chart&#10;&#10;Description automatically generated">
            <a:extLst>
              <a:ext uri="{FF2B5EF4-FFF2-40B4-BE49-F238E27FC236}">
                <a16:creationId xmlns:a16="http://schemas.microsoft.com/office/drawing/2014/main" id="{B74F6899-A326-DBC1-913B-CAAA3B2F52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426" y="1472292"/>
            <a:ext cx="3144525" cy="2358394"/>
          </a:xfrm>
          <a:prstGeom prst="rect">
            <a:avLst/>
          </a:prstGeom>
        </p:spPr>
      </p:pic>
      <p:pic>
        <p:nvPicPr>
          <p:cNvPr id="15" name="Picture 14" descr="Chart, bar chart&#10;&#10;Description automatically generated">
            <a:extLst>
              <a:ext uri="{FF2B5EF4-FFF2-40B4-BE49-F238E27FC236}">
                <a16:creationId xmlns:a16="http://schemas.microsoft.com/office/drawing/2014/main" id="{1DDEE365-C0AD-56EF-9926-EBBFA83E2F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12" y="1472293"/>
            <a:ext cx="3144525" cy="235839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CEEC30A-C374-4659-B90D-D08C07EE2036}"/>
                  </a:ext>
                </a:extLst>
              </p:cNvPr>
              <p:cNvSpPr txBox="1"/>
              <p:nvPr/>
            </p:nvSpPr>
            <p:spPr>
              <a:xfrm>
                <a:off x="1016322" y="3848787"/>
                <a:ext cx="3555678" cy="276999"/>
              </a:xfrm>
              <a:prstGeom prst="rect">
                <a:avLst/>
              </a:prstGeom>
              <a:noFill/>
            </p:spPr>
            <p:txBody>
              <a:bodyPr wrap="square" rtlCol="0">
                <a:spAutoFit/>
              </a:bodyPr>
              <a:lstStyle/>
              <a:p>
                <a:r>
                  <a:rPr lang="en-US" sz="1200" dirty="0"/>
                  <a:t>Fig 28: Interventional distribution of age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𝑎</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𝑑𝑜</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BCEEC30A-C374-4659-B90D-D08C07EE2036}"/>
                  </a:ext>
                </a:extLst>
              </p:cNvPr>
              <p:cNvSpPr txBox="1">
                <a:spLocks noRot="1" noChangeAspect="1" noMove="1" noResize="1" noEditPoints="1" noAdjustHandles="1" noChangeArrowheads="1" noChangeShapeType="1" noTextEdit="1"/>
              </p:cNvSpPr>
              <p:nvPr/>
            </p:nvSpPr>
            <p:spPr>
              <a:xfrm>
                <a:off x="1016322" y="3848787"/>
                <a:ext cx="3555678" cy="276999"/>
              </a:xfrm>
              <a:prstGeom prst="rect">
                <a:avLst/>
              </a:prstGeom>
              <a:blipFill>
                <a:blip r:embed="rId5"/>
                <a:stretch>
                  <a:fillRect l="-172" b="-1739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58E0FB-3686-50ED-2078-CBBCC1CF2073}"/>
                  </a:ext>
                </a:extLst>
              </p:cNvPr>
              <p:cNvSpPr txBox="1"/>
              <p:nvPr/>
            </p:nvSpPr>
            <p:spPr>
              <a:xfrm>
                <a:off x="4869182" y="3848787"/>
                <a:ext cx="3863338" cy="276999"/>
              </a:xfrm>
              <a:prstGeom prst="rect">
                <a:avLst/>
              </a:prstGeom>
              <a:noFill/>
            </p:spPr>
            <p:txBody>
              <a:bodyPr wrap="square" rtlCol="0">
                <a:spAutoFit/>
              </a:bodyPr>
              <a:lstStyle/>
              <a:p>
                <a:r>
                  <a:rPr lang="en-US" sz="1200" dirty="0"/>
                  <a:t>Fig 29: Interventional distribution of </a:t>
                </a:r>
                <a:r>
                  <a:rPr lang="en-US" altLang="zh-CN" sz="1200" dirty="0"/>
                  <a:t>gender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𝑔</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𝑑𝑜</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8658E0FB-3686-50ED-2078-CBBCC1CF2073}"/>
                  </a:ext>
                </a:extLst>
              </p:cNvPr>
              <p:cNvSpPr txBox="1">
                <a:spLocks noRot="1" noChangeAspect="1" noMove="1" noResize="1" noEditPoints="1" noAdjustHandles="1" noChangeArrowheads="1" noChangeShapeType="1" noTextEdit="1"/>
              </p:cNvSpPr>
              <p:nvPr/>
            </p:nvSpPr>
            <p:spPr>
              <a:xfrm>
                <a:off x="4869182" y="3848787"/>
                <a:ext cx="3863338" cy="276999"/>
              </a:xfrm>
              <a:prstGeom prst="rect">
                <a:avLst/>
              </a:prstGeom>
              <a:blipFill>
                <a:blip r:embed="rId6"/>
                <a:stretch>
                  <a:fillRect l="-158" b="-17391"/>
                </a:stretch>
              </a:blipFill>
            </p:spPr>
            <p:txBody>
              <a:bodyPr/>
              <a:lstStyle/>
              <a:p>
                <a:r>
                  <a:rPr lang="LID4096">
                    <a:noFill/>
                  </a:rPr>
                  <a:t> </a:t>
                </a:r>
              </a:p>
            </p:txBody>
          </p:sp>
        </mc:Fallback>
      </mc:AlternateContent>
      <p:pic>
        <p:nvPicPr>
          <p:cNvPr id="22" name="Picture 21">
            <a:extLst>
              <a:ext uri="{FF2B5EF4-FFF2-40B4-BE49-F238E27FC236}">
                <a16:creationId xmlns:a16="http://schemas.microsoft.com/office/drawing/2014/main" id="{7536EB11-4825-0C5B-AC66-AB17C1B93770}"/>
              </a:ext>
            </a:extLst>
          </p:cNvPr>
          <p:cNvPicPr>
            <a:picLocks noChangeAspect="1"/>
          </p:cNvPicPr>
          <p:nvPr/>
        </p:nvPicPr>
        <p:blipFill>
          <a:blip r:embed="rId7"/>
          <a:stretch>
            <a:fillRect/>
          </a:stretch>
        </p:blipFill>
        <p:spPr>
          <a:xfrm>
            <a:off x="3739548" y="4037234"/>
            <a:ext cx="1731267" cy="1175109"/>
          </a:xfrm>
          <a:prstGeom prst="rect">
            <a:avLst/>
          </a:prstGeom>
        </p:spPr>
      </p:pic>
    </p:spTree>
    <p:extLst>
      <p:ext uri="{BB962C8B-B14F-4D97-AF65-F5344CB8AC3E}">
        <p14:creationId xmlns:p14="http://schemas.microsoft.com/office/powerpoint/2010/main" val="289455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and results -&gt; </a:t>
            </a:r>
            <a:r>
              <a:rPr lang="en-US" sz="2800" dirty="0"/>
              <a:t>Interventional inference</a:t>
            </a:r>
            <a:endParaRPr lang="en-GB"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35</a:t>
            </a:fld>
            <a:endParaRPr lang="en-GB" dirty="0"/>
          </a:p>
        </p:txBody>
      </p:sp>
      <p:sp>
        <p:nvSpPr>
          <p:cNvPr id="8" name="Content Placeholder 4">
            <a:extLst>
              <a:ext uri="{FF2B5EF4-FFF2-40B4-BE49-F238E27FC236}">
                <a16:creationId xmlns:a16="http://schemas.microsoft.com/office/drawing/2014/main" id="{57F74F17-1150-D30F-D803-8BD5FC029DBA}"/>
              </a:ext>
            </a:extLst>
          </p:cNvPr>
          <p:cNvSpPr>
            <a:spLocks noGrp="1"/>
          </p:cNvSpPr>
          <p:nvPr>
            <p:ph idx="1"/>
          </p:nvPr>
        </p:nvSpPr>
        <p:spPr>
          <a:xfrm>
            <a:off x="758825" y="1193799"/>
            <a:ext cx="8385175" cy="337821"/>
          </a:xfrm>
        </p:spPr>
        <p:txBody>
          <a:bodyPr/>
          <a:lstStyle/>
          <a:p>
            <a:pPr marL="285750" indent="-285750">
              <a:buFont typeface="Arial" panose="020B0604020202020204" pitchFamily="34" charset="0"/>
              <a:buChar char="•"/>
            </a:pPr>
            <a:r>
              <a:rPr lang="en-US" sz="1800" dirty="0">
                <a:latin typeface="CMR10"/>
              </a:rPr>
              <a:t>M</a:t>
            </a:r>
            <a:r>
              <a:rPr lang="en-US" sz="1800" b="0" i="0" u="none" strike="noStrike" baseline="0" dirty="0">
                <a:latin typeface="CMR10"/>
              </a:rPr>
              <a:t>odel the causation by intervening on the causal DAG.</a:t>
            </a:r>
            <a:endParaRPr lang="LID4096"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CEEC30A-C374-4659-B90D-D08C07EE2036}"/>
                  </a:ext>
                </a:extLst>
              </p:cNvPr>
              <p:cNvSpPr txBox="1"/>
              <p:nvPr/>
            </p:nvSpPr>
            <p:spPr>
              <a:xfrm>
                <a:off x="1016322" y="3848787"/>
                <a:ext cx="3555678" cy="276999"/>
              </a:xfrm>
              <a:prstGeom prst="rect">
                <a:avLst/>
              </a:prstGeom>
              <a:noFill/>
            </p:spPr>
            <p:txBody>
              <a:bodyPr wrap="square" rtlCol="0">
                <a:spAutoFit/>
              </a:bodyPr>
              <a:lstStyle/>
              <a:p>
                <a:r>
                  <a:rPr lang="en-US" sz="1200" dirty="0"/>
                  <a:t>Fig 30: Interventional distribution of age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𝑑𝑜</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latin typeface="Cambria Math" panose="02040503050406030204" pitchFamily="18" charset="0"/>
                        <a:ea typeface="Calibri" panose="020F0502020204030204" pitchFamily="34" charset="0"/>
                        <a:cs typeface="Times New Roman" panose="02020603050405020304" pitchFamily="18" charset="0"/>
                      </a:rPr>
                      <m:t>𝑎</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BCEEC30A-C374-4659-B90D-D08C07EE2036}"/>
                  </a:ext>
                </a:extLst>
              </p:cNvPr>
              <p:cNvSpPr txBox="1">
                <a:spLocks noRot="1" noChangeAspect="1" noMove="1" noResize="1" noEditPoints="1" noAdjustHandles="1" noChangeArrowheads="1" noChangeShapeType="1" noTextEdit="1"/>
              </p:cNvSpPr>
              <p:nvPr/>
            </p:nvSpPr>
            <p:spPr>
              <a:xfrm>
                <a:off x="1016322" y="3848787"/>
                <a:ext cx="3555678" cy="276999"/>
              </a:xfrm>
              <a:prstGeom prst="rect">
                <a:avLst/>
              </a:prstGeom>
              <a:blipFill>
                <a:blip r:embed="rId3"/>
                <a:stretch>
                  <a:fillRect l="-172" b="-1739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58E0FB-3686-50ED-2078-CBBCC1CF2073}"/>
                  </a:ext>
                </a:extLst>
              </p:cNvPr>
              <p:cNvSpPr txBox="1"/>
              <p:nvPr/>
            </p:nvSpPr>
            <p:spPr>
              <a:xfrm>
                <a:off x="4869182" y="3848787"/>
                <a:ext cx="3863338" cy="276999"/>
              </a:xfrm>
              <a:prstGeom prst="rect">
                <a:avLst/>
              </a:prstGeom>
              <a:noFill/>
            </p:spPr>
            <p:txBody>
              <a:bodyPr wrap="square" rtlCol="0">
                <a:spAutoFit/>
              </a:bodyPr>
              <a:lstStyle/>
              <a:p>
                <a:r>
                  <a:rPr lang="en-US" sz="1200" dirty="0"/>
                  <a:t>Fig 31: Interventional distribution of </a:t>
                </a:r>
                <a:r>
                  <a:rPr lang="en-US" altLang="zh-CN" sz="1200" dirty="0"/>
                  <a:t>gender </a:t>
                </a: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latin typeface="Cambria Math" panose="02040503050406030204" pitchFamily="18" charset="0"/>
                        <a:ea typeface="Calibri" panose="020F0502020204030204" pitchFamily="34" charset="0"/>
                        <a:cs typeface="Times New Roman" panose="02020603050405020304" pitchFamily="18" charset="0"/>
                      </a:rPr>
                      <m:t>𝑑</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𝑑𝑜</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i="1">
                        <a:latin typeface="Cambria Math" panose="02040503050406030204" pitchFamily="18" charset="0"/>
                        <a:ea typeface="Calibri" panose="020F0502020204030204" pitchFamily="34" charset="0"/>
                        <a:cs typeface="Times New Roman" panose="02020603050405020304" pitchFamily="18" charset="0"/>
                      </a:rPr>
                      <m:t>𝑔</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8658E0FB-3686-50ED-2078-CBBCC1CF2073}"/>
                  </a:ext>
                </a:extLst>
              </p:cNvPr>
              <p:cNvSpPr txBox="1">
                <a:spLocks noRot="1" noChangeAspect="1" noMove="1" noResize="1" noEditPoints="1" noAdjustHandles="1" noChangeArrowheads="1" noChangeShapeType="1" noTextEdit="1"/>
              </p:cNvSpPr>
              <p:nvPr/>
            </p:nvSpPr>
            <p:spPr>
              <a:xfrm>
                <a:off x="4869182" y="3848787"/>
                <a:ext cx="3863338" cy="276999"/>
              </a:xfrm>
              <a:prstGeom prst="rect">
                <a:avLst/>
              </a:prstGeom>
              <a:blipFill>
                <a:blip r:embed="rId4"/>
                <a:stretch>
                  <a:fillRect l="-158" b="-17391"/>
                </a:stretch>
              </a:blipFill>
            </p:spPr>
            <p:txBody>
              <a:bodyPr/>
              <a:lstStyle/>
              <a:p>
                <a:r>
                  <a:rPr lang="LID4096">
                    <a:noFill/>
                  </a:rPr>
                  <a:t> </a:t>
                </a:r>
              </a:p>
            </p:txBody>
          </p:sp>
        </mc:Fallback>
      </mc:AlternateContent>
      <p:pic>
        <p:nvPicPr>
          <p:cNvPr id="22" name="Picture 21">
            <a:extLst>
              <a:ext uri="{FF2B5EF4-FFF2-40B4-BE49-F238E27FC236}">
                <a16:creationId xmlns:a16="http://schemas.microsoft.com/office/drawing/2014/main" id="{7536EB11-4825-0C5B-AC66-AB17C1B93770}"/>
              </a:ext>
            </a:extLst>
          </p:cNvPr>
          <p:cNvPicPr>
            <a:picLocks noChangeAspect="1"/>
          </p:cNvPicPr>
          <p:nvPr/>
        </p:nvPicPr>
        <p:blipFill>
          <a:blip r:embed="rId5"/>
          <a:stretch>
            <a:fillRect/>
          </a:stretch>
        </p:blipFill>
        <p:spPr>
          <a:xfrm>
            <a:off x="3739548" y="4037234"/>
            <a:ext cx="1731267" cy="1175109"/>
          </a:xfrm>
          <a:prstGeom prst="rect">
            <a:avLst/>
          </a:prstGeom>
        </p:spPr>
      </p:pic>
      <p:pic>
        <p:nvPicPr>
          <p:cNvPr id="7" name="Picture 6" descr="Chart, bar chart&#10;&#10;Description automatically generated">
            <a:extLst>
              <a:ext uri="{FF2B5EF4-FFF2-40B4-BE49-F238E27FC236}">
                <a16:creationId xmlns:a16="http://schemas.microsoft.com/office/drawing/2014/main" id="{059DCAE5-5F2C-B969-2ABF-F1D82520B2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0626" y="1472294"/>
            <a:ext cx="3144525" cy="2358394"/>
          </a:xfrm>
          <a:prstGeom prst="rect">
            <a:avLst/>
          </a:prstGeom>
        </p:spPr>
      </p:pic>
      <p:pic>
        <p:nvPicPr>
          <p:cNvPr id="12" name="Picture 11" descr="Chart, bar chart&#10;&#10;Description automatically generated">
            <a:extLst>
              <a:ext uri="{FF2B5EF4-FFF2-40B4-BE49-F238E27FC236}">
                <a16:creationId xmlns:a16="http://schemas.microsoft.com/office/drawing/2014/main" id="{2FF0FD95-0ECA-9B23-34C1-E1EA247614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40650" y="1472294"/>
            <a:ext cx="3144525" cy="2358394"/>
          </a:xfrm>
          <a:prstGeom prst="rect">
            <a:avLst/>
          </a:prstGeom>
        </p:spPr>
      </p:pic>
    </p:spTree>
    <p:extLst>
      <p:ext uri="{BB962C8B-B14F-4D97-AF65-F5344CB8AC3E}">
        <p14:creationId xmlns:p14="http://schemas.microsoft.com/office/powerpoint/2010/main" val="148533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Image</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36</a:t>
            </a:fld>
            <a:endParaRPr lang="en-GB" dirty="0"/>
          </a:p>
        </p:txBody>
      </p:sp>
      <p:graphicFrame>
        <p:nvGraphicFramePr>
          <p:cNvPr id="10" name="Object 9">
            <a:extLst>
              <a:ext uri="{FF2B5EF4-FFF2-40B4-BE49-F238E27FC236}">
                <a16:creationId xmlns:a16="http://schemas.microsoft.com/office/drawing/2014/main" id="{F0A61DAD-E762-64B2-89DD-36DF717F3C39}"/>
              </a:ext>
            </a:extLst>
          </p:cNvPr>
          <p:cNvGraphicFramePr>
            <a:graphicFrameLocks noChangeAspect="1"/>
          </p:cNvGraphicFramePr>
          <p:nvPr>
            <p:extLst>
              <p:ext uri="{D42A27DB-BD31-4B8C-83A1-F6EECF244321}">
                <p14:modId xmlns:p14="http://schemas.microsoft.com/office/powerpoint/2010/main" val="2780959002"/>
              </p:ext>
            </p:extLst>
          </p:nvPr>
        </p:nvGraphicFramePr>
        <p:xfrm>
          <a:off x="1458182" y="986029"/>
          <a:ext cx="8007667" cy="1376318"/>
        </p:xfrm>
        <a:graphic>
          <a:graphicData uri="http://schemas.openxmlformats.org/presentationml/2006/ole">
            <mc:AlternateContent xmlns:mc="http://schemas.openxmlformats.org/markup-compatibility/2006">
              <mc:Choice xmlns:v="urn:schemas-microsoft-com:vml" Requires="v">
                <p:oleObj name="Visio" r:id="rId2" imgW="27073768" imgH="4648209" progId="Visio.Drawing.15">
                  <p:embed/>
                </p:oleObj>
              </mc:Choice>
              <mc:Fallback>
                <p:oleObj name="Visio" r:id="rId2" imgW="27073768" imgH="4648209" progId="Visio.Drawing.15">
                  <p:embed/>
                  <p:pic>
                    <p:nvPicPr>
                      <p:cNvPr id="10" name="Object 9">
                        <a:extLst>
                          <a:ext uri="{FF2B5EF4-FFF2-40B4-BE49-F238E27FC236}">
                            <a16:creationId xmlns:a16="http://schemas.microsoft.com/office/drawing/2014/main" id="{F0A61DAD-E762-64B2-89DD-36DF717F3C39}"/>
                          </a:ext>
                        </a:extLst>
                      </p:cNvPr>
                      <p:cNvPicPr/>
                      <p:nvPr/>
                    </p:nvPicPr>
                    <p:blipFill>
                      <a:blip r:embed="rId3"/>
                      <a:stretch>
                        <a:fillRect/>
                      </a:stretch>
                    </p:blipFill>
                    <p:spPr>
                      <a:xfrm>
                        <a:off x="1458182" y="986029"/>
                        <a:ext cx="8007667" cy="1376318"/>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C982B520-7D6E-08C0-1E5C-168B5B0439A7}"/>
              </a:ext>
            </a:extLst>
          </p:cNvPr>
          <p:cNvGraphicFramePr>
            <a:graphicFrameLocks noChangeAspect="1"/>
          </p:cNvGraphicFramePr>
          <p:nvPr>
            <p:extLst>
              <p:ext uri="{D42A27DB-BD31-4B8C-83A1-F6EECF244321}">
                <p14:modId xmlns:p14="http://schemas.microsoft.com/office/powerpoint/2010/main" val="3338296073"/>
              </p:ext>
            </p:extLst>
          </p:nvPr>
        </p:nvGraphicFramePr>
        <p:xfrm>
          <a:off x="2062926" y="2571750"/>
          <a:ext cx="7750396" cy="1626776"/>
        </p:xfrm>
        <a:graphic>
          <a:graphicData uri="http://schemas.openxmlformats.org/presentationml/2006/ole">
            <mc:AlternateContent xmlns:mc="http://schemas.openxmlformats.org/markup-compatibility/2006">
              <mc:Choice xmlns:v="urn:schemas-microsoft-com:vml" Requires="v">
                <p:oleObj name="Visio" r:id="rId4" imgW="25001292" imgH="5242378" progId="Visio.Drawing.15">
                  <p:embed/>
                </p:oleObj>
              </mc:Choice>
              <mc:Fallback>
                <p:oleObj name="Visio" r:id="rId4" imgW="25001292" imgH="5242378" progId="Visio.Drawing.15">
                  <p:embed/>
                  <p:pic>
                    <p:nvPicPr>
                      <p:cNvPr id="11" name="Object 10">
                        <a:extLst>
                          <a:ext uri="{FF2B5EF4-FFF2-40B4-BE49-F238E27FC236}">
                            <a16:creationId xmlns:a16="http://schemas.microsoft.com/office/drawing/2014/main" id="{C982B520-7D6E-08C0-1E5C-168B5B0439A7}"/>
                          </a:ext>
                        </a:extLst>
                      </p:cNvPr>
                      <p:cNvPicPr/>
                      <p:nvPr/>
                    </p:nvPicPr>
                    <p:blipFill>
                      <a:blip r:embed="rId5"/>
                      <a:stretch>
                        <a:fillRect/>
                      </a:stretch>
                    </p:blipFill>
                    <p:spPr>
                      <a:xfrm>
                        <a:off x="2062926" y="2571750"/>
                        <a:ext cx="7750396" cy="162677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0CBF11E-8E22-C2C7-629A-1E813A0B226A}"/>
                  </a:ext>
                </a:extLst>
              </p:cNvPr>
              <p:cNvSpPr txBox="1"/>
              <p:nvPr/>
            </p:nvSpPr>
            <p:spPr>
              <a:xfrm>
                <a:off x="4542490" y="2294751"/>
                <a:ext cx="2584810" cy="276999"/>
              </a:xfrm>
              <a:prstGeom prst="rect">
                <a:avLst/>
              </a:prstGeom>
              <a:noFill/>
            </p:spPr>
            <p:txBody>
              <a:bodyPr wrap="none" rtlCol="0">
                <a:spAutoFit/>
              </a:bodyPr>
              <a:lstStyle/>
              <a:p>
                <a:r>
                  <a:rPr lang="en-US" sz="1200" dirty="0"/>
                  <a:t>Fig 15: The structure of the encoder </a:t>
                </a:r>
                <a14:m>
                  <m:oMath xmlns:m="http://schemas.openxmlformats.org/officeDocument/2006/math">
                    <m:sSub>
                      <m:sSubPr>
                        <m:ctrlPr>
                          <a:rPr lang="ar-AE" sz="12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𝑒</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𝐼</m:t>
                        </m:r>
                      </m:sub>
                    </m:sSub>
                  </m:oMath>
                </a14:m>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40CBF11E-8E22-C2C7-629A-1E813A0B226A}"/>
                  </a:ext>
                </a:extLst>
              </p:cNvPr>
              <p:cNvSpPr txBox="1">
                <a:spLocks noRot="1" noChangeAspect="1" noMove="1" noResize="1" noEditPoints="1" noAdjustHandles="1" noChangeArrowheads="1" noChangeShapeType="1" noTextEdit="1"/>
              </p:cNvSpPr>
              <p:nvPr/>
            </p:nvSpPr>
            <p:spPr>
              <a:xfrm>
                <a:off x="4542490" y="2294751"/>
                <a:ext cx="2584810" cy="276999"/>
              </a:xfrm>
              <a:prstGeom prst="rect">
                <a:avLst/>
              </a:prstGeom>
              <a:blipFill>
                <a:blip r:embed="rId6"/>
                <a:stretch>
                  <a:fillRect b="-1739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E7EDE4-BC2D-5304-0F87-1680E3B6BE6D}"/>
                  </a:ext>
                </a:extLst>
              </p:cNvPr>
              <p:cNvSpPr txBox="1"/>
              <p:nvPr/>
            </p:nvSpPr>
            <p:spPr>
              <a:xfrm>
                <a:off x="4542490" y="4116771"/>
                <a:ext cx="2600071" cy="461665"/>
              </a:xfrm>
              <a:prstGeom prst="rect">
                <a:avLst/>
              </a:prstGeom>
              <a:noFill/>
            </p:spPr>
            <p:txBody>
              <a:bodyPr wrap="none" rtlCol="0">
                <a:spAutoFit/>
              </a:bodyPr>
              <a:lstStyle/>
              <a:p>
                <a:r>
                  <a:rPr lang="en-US" sz="1200" dirty="0"/>
                  <a:t>Fig 16: The structure of the decoder</a:t>
                </a:r>
                <a14:m>
                  <m:oMath xmlns:m="http://schemas.openxmlformats.org/officeDocument/2006/math">
                    <m:sSub>
                      <m:sSubPr>
                        <m:ctrlPr>
                          <a:rPr lang="ar-AE" sz="12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ar-AE" sz="1200" i="1">
                            <a:effectLst/>
                            <a:latin typeface="Cambria Math" panose="02040503050406030204" pitchFamily="18" charset="0"/>
                            <a:ea typeface="Calibri" panose="020F0502020204030204" pitchFamily="34" charset="0"/>
                            <a:cs typeface="Times New Roman" panose="02020603050405020304" pitchFamily="18" charset="0"/>
                          </a:rPr>
                          <m:t>𝑔</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𝐼</m:t>
                        </m:r>
                      </m:sub>
                    </m:sSub>
                  </m:oMath>
                </a14:m>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a:p>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9CE7EDE4-BC2D-5304-0F87-1680E3B6BE6D}"/>
                  </a:ext>
                </a:extLst>
              </p:cNvPr>
              <p:cNvSpPr txBox="1">
                <a:spLocks noRot="1" noChangeAspect="1" noMove="1" noResize="1" noEditPoints="1" noAdjustHandles="1" noChangeArrowheads="1" noChangeShapeType="1" noTextEdit="1"/>
              </p:cNvSpPr>
              <p:nvPr/>
            </p:nvSpPr>
            <p:spPr>
              <a:xfrm>
                <a:off x="4542490" y="4116771"/>
                <a:ext cx="2600071" cy="461665"/>
              </a:xfrm>
              <a:prstGeom prst="rect">
                <a:avLst/>
              </a:prstGeom>
              <a:blipFill>
                <a:blip r:embed="rId7"/>
                <a:stretch>
                  <a:fillRect/>
                </a:stretch>
              </a:blipFill>
            </p:spPr>
            <p:txBody>
              <a:bodyPr/>
              <a:lstStyle/>
              <a:p>
                <a:r>
                  <a:rPr lang="LID4096">
                    <a:noFill/>
                  </a:rPr>
                  <a:t> </a:t>
                </a:r>
              </a:p>
            </p:txBody>
          </p:sp>
        </mc:Fallback>
      </mc:AlternateContent>
      <p:pic>
        <p:nvPicPr>
          <p:cNvPr id="17" name="Picture 16">
            <a:extLst>
              <a:ext uri="{FF2B5EF4-FFF2-40B4-BE49-F238E27FC236}">
                <a16:creationId xmlns:a16="http://schemas.microsoft.com/office/drawing/2014/main" id="{F1FB1948-EAD3-A675-59B9-E5EDB431F410}"/>
              </a:ext>
            </a:extLst>
          </p:cNvPr>
          <p:cNvPicPr>
            <a:picLocks noChangeAspect="1"/>
          </p:cNvPicPr>
          <p:nvPr/>
        </p:nvPicPr>
        <p:blipFill>
          <a:blip r:embed="rId8"/>
          <a:stretch>
            <a:fillRect/>
          </a:stretch>
        </p:blipFill>
        <p:spPr>
          <a:xfrm>
            <a:off x="107744" y="1230469"/>
            <a:ext cx="1958252" cy="1439580"/>
          </a:xfrm>
          <a:prstGeom prst="rect">
            <a:avLst/>
          </a:prstGeom>
        </p:spPr>
      </p:pic>
    </p:spTree>
    <p:extLst>
      <p:ext uri="{BB962C8B-B14F-4D97-AF65-F5344CB8AC3E}">
        <p14:creationId xmlns:p14="http://schemas.microsoft.com/office/powerpoint/2010/main" val="36802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and results -&gt; </a:t>
            </a:r>
            <a:r>
              <a:rPr lang="en-US" sz="2800" dirty="0"/>
              <a:t>Counterfactual inference</a:t>
            </a:r>
            <a:endParaRPr lang="en-GB" sz="2800"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37</a:t>
            </a:fld>
            <a:endParaRPr lang="en-GB" dirty="0"/>
          </a:p>
        </p:txBody>
      </p:sp>
      <p:sp>
        <p:nvSpPr>
          <p:cNvPr id="8" name="Content Placeholder 4">
            <a:extLst>
              <a:ext uri="{FF2B5EF4-FFF2-40B4-BE49-F238E27FC236}">
                <a16:creationId xmlns:a16="http://schemas.microsoft.com/office/drawing/2014/main" id="{57F74F17-1150-D30F-D803-8BD5FC029DBA}"/>
              </a:ext>
            </a:extLst>
          </p:cNvPr>
          <p:cNvSpPr>
            <a:spLocks noGrp="1"/>
          </p:cNvSpPr>
          <p:nvPr>
            <p:ph idx="1"/>
          </p:nvPr>
        </p:nvSpPr>
        <p:spPr>
          <a:xfrm>
            <a:off x="758825" y="1193799"/>
            <a:ext cx="8385175" cy="337821"/>
          </a:xfrm>
        </p:spPr>
        <p:txBody>
          <a:bodyPr/>
          <a:lstStyle/>
          <a:p>
            <a:pPr marL="285750" indent="-285750" algn="l">
              <a:buFont typeface="Arial" panose="020B0604020202020204" pitchFamily="34" charset="0"/>
              <a:buChar char="•"/>
            </a:pPr>
            <a:r>
              <a:rPr lang="en-US" sz="1800" dirty="0">
                <a:latin typeface="CMR10"/>
              </a:rPr>
              <a:t>M</a:t>
            </a:r>
            <a:r>
              <a:rPr lang="en-US" sz="1800" b="0" i="0" u="none" strike="noStrike" baseline="0" dirty="0">
                <a:latin typeface="CMR10"/>
              </a:rPr>
              <a:t>odel the causation towards an individual observation under a counterfactual condition</a:t>
            </a:r>
            <a:endParaRPr lang="LID4096" dirty="0"/>
          </a:p>
        </p:txBody>
      </p:sp>
      <p:pic>
        <p:nvPicPr>
          <p:cNvPr id="7" name="Picture 6" descr="Chart, line chart&#10;&#10;Description automatically generated">
            <a:extLst>
              <a:ext uri="{FF2B5EF4-FFF2-40B4-BE49-F238E27FC236}">
                <a16:creationId xmlns:a16="http://schemas.microsoft.com/office/drawing/2014/main" id="{8D667C6B-444C-D5F8-A70F-E5D5881F7E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333" y="2047238"/>
            <a:ext cx="2279292" cy="1709469"/>
          </a:xfrm>
          <a:prstGeom prst="rect">
            <a:avLst/>
          </a:prstGeom>
        </p:spPr>
      </p:pic>
      <p:pic>
        <p:nvPicPr>
          <p:cNvPr id="11" name="Picture 10" descr="Chart, line chart&#10;&#10;Description automatically generated">
            <a:extLst>
              <a:ext uri="{FF2B5EF4-FFF2-40B4-BE49-F238E27FC236}">
                <a16:creationId xmlns:a16="http://schemas.microsoft.com/office/drawing/2014/main" id="{9F76DDA5-BB7C-EFAD-84F4-D4A65B2E03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394" y="2047238"/>
            <a:ext cx="2279292" cy="1709469"/>
          </a:xfrm>
          <a:prstGeom prst="rect">
            <a:avLst/>
          </a:prstGeom>
        </p:spPr>
      </p:pic>
      <p:pic>
        <p:nvPicPr>
          <p:cNvPr id="14" name="Picture 13" descr="Chart&#10;&#10;Description automatically generated">
            <a:extLst>
              <a:ext uri="{FF2B5EF4-FFF2-40B4-BE49-F238E27FC236}">
                <a16:creationId xmlns:a16="http://schemas.microsoft.com/office/drawing/2014/main" id="{64C3EEB1-DD48-BF06-CEA3-46C867B2DF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7415" y="2047238"/>
            <a:ext cx="2279292" cy="1709469"/>
          </a:xfrm>
          <a:prstGeom prst="rect">
            <a:avLst/>
          </a:prstGeom>
        </p:spPr>
      </p:pic>
      <p:sp>
        <p:nvSpPr>
          <p:cNvPr id="15" name="TextBox 14">
            <a:extLst>
              <a:ext uri="{FF2B5EF4-FFF2-40B4-BE49-F238E27FC236}">
                <a16:creationId xmlns:a16="http://schemas.microsoft.com/office/drawing/2014/main" id="{874080CE-CE44-50EA-ABAD-BA49C0FA66A0}"/>
              </a:ext>
            </a:extLst>
          </p:cNvPr>
          <p:cNvSpPr txBox="1"/>
          <p:nvPr/>
        </p:nvSpPr>
        <p:spPr>
          <a:xfrm>
            <a:off x="772162" y="3811201"/>
            <a:ext cx="2562165" cy="461665"/>
          </a:xfrm>
          <a:prstGeom prst="rect">
            <a:avLst/>
          </a:prstGeom>
          <a:noFill/>
        </p:spPr>
        <p:txBody>
          <a:bodyPr wrap="square" rtlCol="0">
            <a:spAutoFit/>
          </a:bodyPr>
          <a:lstStyle/>
          <a:p>
            <a:r>
              <a:rPr lang="en-US" sz="1200" dirty="0"/>
              <a:t>Fig 33: Linear Regression of the mean pixel value in the red channel on age</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5D03749A-7EB4-B3CD-CBFF-2E0F0BE13AE4}"/>
              </a:ext>
            </a:extLst>
          </p:cNvPr>
          <p:cNvSpPr txBox="1"/>
          <p:nvPr/>
        </p:nvSpPr>
        <p:spPr>
          <a:xfrm>
            <a:off x="3478417" y="3811201"/>
            <a:ext cx="2612965" cy="461665"/>
          </a:xfrm>
          <a:prstGeom prst="rect">
            <a:avLst/>
          </a:prstGeom>
          <a:noFill/>
        </p:spPr>
        <p:txBody>
          <a:bodyPr wrap="square" rtlCol="0">
            <a:spAutoFit/>
          </a:bodyPr>
          <a:lstStyle/>
          <a:p>
            <a:r>
              <a:rPr lang="en-US" sz="1200" dirty="0"/>
              <a:t>Fig 34: Linear Regression of the mean pixel value in the </a:t>
            </a:r>
            <a:r>
              <a:rPr lang="en-US" altLang="zh-CN" sz="1200" dirty="0"/>
              <a:t>green</a:t>
            </a:r>
            <a:r>
              <a:rPr lang="en-US" sz="1200" dirty="0"/>
              <a:t> channel on age</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CB89783A-C91F-DB61-EBBF-C8F3BAB48C65}"/>
              </a:ext>
            </a:extLst>
          </p:cNvPr>
          <p:cNvSpPr txBox="1"/>
          <p:nvPr/>
        </p:nvSpPr>
        <p:spPr>
          <a:xfrm>
            <a:off x="6229897" y="3810660"/>
            <a:ext cx="2562165" cy="461665"/>
          </a:xfrm>
          <a:prstGeom prst="rect">
            <a:avLst/>
          </a:prstGeom>
          <a:noFill/>
        </p:spPr>
        <p:txBody>
          <a:bodyPr wrap="square" rtlCol="0">
            <a:spAutoFit/>
          </a:bodyPr>
          <a:lstStyle/>
          <a:p>
            <a:r>
              <a:rPr lang="en-US" sz="1200" dirty="0"/>
              <a:t>Fig 35: Linear Regression of the mean pixel value in the blue channel on age</a:t>
            </a: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406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Contents</a:t>
            </a:r>
          </a:p>
        </p:txBody>
      </p:sp>
      <p:sp>
        <p:nvSpPr>
          <p:cNvPr id="3" name="Tijdelijke aanduiding voor inhoud 2"/>
          <p:cNvSpPr>
            <a:spLocks noGrp="1"/>
          </p:cNvSpPr>
          <p:nvPr>
            <p:ph idx="1"/>
          </p:nvPr>
        </p:nvSpPr>
        <p:spPr>
          <a:xfrm>
            <a:off x="758824" y="1262468"/>
            <a:ext cx="7556501" cy="2922458"/>
          </a:xfrm>
        </p:spPr>
        <p:txBody>
          <a:bodyPr/>
          <a:lstStyle/>
          <a:p>
            <a:pPr marL="342900" indent="-342900">
              <a:buFont typeface="Arial" panose="020B0604020202020204" pitchFamily="34" charset="0"/>
              <a:buChar char="•"/>
            </a:pPr>
            <a:r>
              <a:rPr lang="en-GB" sz="2000" dirty="0"/>
              <a:t>Background</a:t>
            </a:r>
          </a:p>
          <a:p>
            <a:pPr marL="342900" indent="-342900">
              <a:buFont typeface="Arial" panose="020B0604020202020204" pitchFamily="34" charset="0"/>
              <a:buChar char="•"/>
            </a:pPr>
            <a:r>
              <a:rPr lang="en-GB" sz="2000" dirty="0"/>
              <a:t>Preliminary</a:t>
            </a:r>
          </a:p>
          <a:p>
            <a:pPr marL="342900" indent="-342900">
              <a:buFont typeface="Arial" panose="020B0604020202020204" pitchFamily="34" charset="0"/>
              <a:buChar char="•"/>
            </a:pPr>
            <a:r>
              <a:rPr lang="en-GB" sz="2000" dirty="0"/>
              <a:t>Research question</a:t>
            </a:r>
          </a:p>
          <a:p>
            <a:pPr marL="342900" indent="-342900">
              <a:buFont typeface="Arial" panose="020B0604020202020204" pitchFamily="34" charset="0"/>
              <a:buChar char="•"/>
            </a:pPr>
            <a:r>
              <a:rPr lang="en-GB" sz="2000" dirty="0"/>
              <a:t>Methodology</a:t>
            </a:r>
          </a:p>
          <a:p>
            <a:pPr marL="342900" indent="-342900">
              <a:buFont typeface="Arial" panose="020B0604020202020204" pitchFamily="34" charset="0"/>
              <a:buChar char="•"/>
            </a:pPr>
            <a:r>
              <a:rPr lang="en-GB" sz="2000" dirty="0"/>
              <a:t>Experiment and results</a:t>
            </a:r>
          </a:p>
          <a:p>
            <a:pPr marL="342900" indent="-342900">
              <a:buFont typeface="Arial" panose="020B0604020202020204" pitchFamily="34" charset="0"/>
              <a:buChar char="•"/>
            </a:pPr>
            <a:r>
              <a:rPr lang="en-GB" sz="2000" dirty="0"/>
              <a:t>Conclusion</a:t>
            </a:r>
          </a:p>
          <a:p>
            <a:pPr marL="342900" indent="-342900">
              <a:buFont typeface="Arial" panose="020B0604020202020204" pitchFamily="34" charset="0"/>
              <a:buChar char="•"/>
            </a:pPr>
            <a:r>
              <a:rPr lang="en-GB" sz="2000" dirty="0"/>
              <a:t>Future work</a:t>
            </a:r>
          </a:p>
          <a:p>
            <a:endParaRPr lang="en-GB" dirty="0"/>
          </a:p>
          <a:p>
            <a:pPr lvl="1"/>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38</a:t>
            </a:fld>
            <a:endParaRPr lang="en-GB" dirty="0"/>
          </a:p>
        </p:txBody>
      </p:sp>
    </p:spTree>
    <p:extLst>
      <p:ext uri="{BB962C8B-B14F-4D97-AF65-F5344CB8AC3E}">
        <p14:creationId xmlns:p14="http://schemas.microsoft.com/office/powerpoint/2010/main" val="193339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39</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Counterfactual inference consists of three necessary steps:</a:t>
                </a:r>
              </a:p>
              <a:p>
                <a:pPr marL="285750" lvl="0" indent="-285750">
                  <a:buFont typeface="Arial" panose="020B0604020202020204" pitchFamily="34" charset="0"/>
                  <a:buChar char="•"/>
                </a:pPr>
                <a:r>
                  <a:rPr lang="en-US" dirty="0">
                    <a:solidFill>
                      <a:srgbClr val="FF0000"/>
                    </a:solidFill>
                  </a:rPr>
                  <a:t>Abduction: </a:t>
                </a:r>
                <a:r>
                  <a:rPr lang="en-US" dirty="0"/>
                  <a:t>Predict the 'implicit individual variation' (the exogenous noise, </a:t>
                </a:r>
                <a14:m>
                  <m:oMath xmlns:m="http://schemas.openxmlformats.org/officeDocument/2006/math">
                    <m:r>
                      <a:rPr lang="en-US" i="1">
                        <a:latin typeface="Cambria Math" panose="02040503050406030204" pitchFamily="18" charset="0"/>
                      </a:rPr>
                      <m:t>𝜖</m:t>
                    </m:r>
                  </m:oMath>
                </a14:m>
                <a:r>
                  <a:rPr lang="en-US" dirty="0"/>
                  <a:t> ) that is compatible with the individual observation, </a:t>
                </a:r>
                <a14:m>
                  <m:oMath xmlns:m="http://schemas.openxmlformats.org/officeDocument/2006/math">
                    <m:r>
                      <m:rPr>
                        <m:sty m:val="p"/>
                      </m:rPr>
                      <a:rPr lang="en-US">
                        <a:latin typeface="Cambria Math" panose="02040503050406030204" pitchFamily="18" charset="0"/>
                      </a:rPr>
                      <m:t>v</m:t>
                    </m:r>
                  </m:oMath>
                </a14:m>
                <a:r>
                  <a:rPr lang="en-US" dirty="0"/>
                  <a:t>, i.e. </a:t>
                </a:r>
                <a14:m>
                  <m:oMath xmlns:m="http://schemas.openxmlformats.org/officeDocument/2006/math">
                    <m:r>
                      <m:rPr>
                        <m:sty m:val="p"/>
                      </m:rPr>
                      <a:rPr lang="en-US">
                        <a:latin typeface="Cambria Math" panose="02040503050406030204" pitchFamily="18" charset="0"/>
                      </a:rPr>
                      <m:t>infer</m:t>
                    </m:r>
                    <m:r>
                      <a:rPr lang="en-US">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𝔊</m:t>
                        </m:r>
                      </m:sub>
                    </m:sSub>
                    <m:r>
                      <a:rPr lang="ar-AE">
                        <a:latin typeface="Cambria Math" panose="02040503050406030204" pitchFamily="18" charset="0"/>
                      </a:rPr>
                      <m:t>(</m:t>
                    </m:r>
                    <m:r>
                      <a:rPr lang="ar-AE" i="1">
                        <a:latin typeface="Cambria Math" panose="02040503050406030204" pitchFamily="18" charset="0"/>
                      </a:rPr>
                      <m:t>𝜖</m:t>
                    </m:r>
                    <m:r>
                      <a:rPr lang="ar-AE">
                        <a:latin typeface="Cambria Math" panose="02040503050406030204" pitchFamily="18" charset="0"/>
                      </a:rPr>
                      <m:t>∣</m:t>
                    </m:r>
                    <m:r>
                      <m:rPr>
                        <m:sty m:val="p"/>
                      </m:rPr>
                      <a:rPr lang="en-US">
                        <a:latin typeface="Cambria Math" panose="02040503050406030204" pitchFamily="18" charset="0"/>
                      </a:rPr>
                      <m:t>v</m:t>
                    </m:r>
                    <m:r>
                      <a:rPr lang="en-US">
                        <a:latin typeface="Cambria Math" panose="02040503050406030204" pitchFamily="18" charset="0"/>
                      </a:rPr>
                      <m:t>)</m:t>
                    </m:r>
                  </m:oMath>
                </a14:m>
                <a:r>
                  <a:rPr lang="en-US" dirty="0"/>
                  <a:t>.</a:t>
                </a:r>
              </a:p>
              <a:p>
                <a:pPr lvl="0"/>
                <a:endParaRPr lang="ar-AE" dirty="0"/>
              </a:p>
              <a:p>
                <a:pPr marL="285750" lvl="4" indent="-285750">
                  <a:lnSpc>
                    <a:spcPts val="1200"/>
                  </a:lnSpc>
                  <a:spcAft>
                    <a:spcPts val="600"/>
                  </a:spcAft>
                  <a:tabLst>
                    <a:tab pos="457200" algn="l"/>
                  </a:tabLst>
                </a:pPr>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5650" y="1173355"/>
                <a:ext cx="8098664" cy="3204280"/>
              </a:xfrm>
              <a:prstGeom prst="rect">
                <a:avLst/>
              </a:prstGeom>
              <a:blipFill>
                <a:blip r:embed="rId2"/>
                <a:stretch>
                  <a:fillRect l="-1581" t="-1901"/>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DF1EB9B7-4EED-A5F9-1D24-1E5CE1891488}"/>
              </a:ext>
            </a:extLst>
          </p:cNvPr>
          <p:cNvPicPr>
            <a:picLocks noChangeAspect="1"/>
          </p:cNvPicPr>
          <p:nvPr/>
        </p:nvPicPr>
        <p:blipFill>
          <a:blip r:embed="rId3"/>
          <a:stretch>
            <a:fillRect/>
          </a:stretch>
        </p:blipFill>
        <p:spPr>
          <a:xfrm>
            <a:off x="985520" y="2804323"/>
            <a:ext cx="3304540" cy="1142864"/>
          </a:xfrm>
          <a:prstGeom prst="rect">
            <a:avLst/>
          </a:prstGeom>
        </p:spPr>
      </p:pic>
      <p:sp>
        <p:nvSpPr>
          <p:cNvPr id="9" name="TextBox 8">
            <a:extLst>
              <a:ext uri="{FF2B5EF4-FFF2-40B4-BE49-F238E27FC236}">
                <a16:creationId xmlns:a16="http://schemas.microsoft.com/office/drawing/2014/main" id="{D5D40A81-221D-5FA4-C69D-C485949408DE}"/>
              </a:ext>
            </a:extLst>
          </p:cNvPr>
          <p:cNvSpPr txBox="1"/>
          <p:nvPr/>
        </p:nvSpPr>
        <p:spPr>
          <a:xfrm>
            <a:off x="1527461" y="3978742"/>
            <a:ext cx="1760995" cy="300082"/>
          </a:xfrm>
          <a:prstGeom prst="rect">
            <a:avLst/>
          </a:prstGeom>
          <a:noFill/>
        </p:spPr>
        <p:txBody>
          <a:bodyPr wrap="none" rtlCol="0">
            <a:spAutoFit/>
          </a:bodyPr>
          <a:lstStyle/>
          <a:p>
            <a:r>
              <a:rPr lang="en-US" dirty="0"/>
              <a:t>Fig 9: A toy linear SCM</a:t>
            </a:r>
          </a:p>
        </p:txBody>
      </p:sp>
      <p:pic>
        <p:nvPicPr>
          <p:cNvPr id="11" name="Picture 10">
            <a:extLst>
              <a:ext uri="{FF2B5EF4-FFF2-40B4-BE49-F238E27FC236}">
                <a16:creationId xmlns:a16="http://schemas.microsoft.com/office/drawing/2014/main" id="{D8F26FFF-90A5-F937-902F-257DA2C1DB5A}"/>
              </a:ext>
            </a:extLst>
          </p:cNvPr>
          <p:cNvPicPr>
            <a:picLocks noChangeAspect="1"/>
          </p:cNvPicPr>
          <p:nvPr/>
        </p:nvPicPr>
        <p:blipFill>
          <a:blip r:embed="rId4"/>
          <a:stretch>
            <a:fillRect/>
          </a:stretch>
        </p:blipFill>
        <p:spPr>
          <a:xfrm>
            <a:off x="4848862" y="2775495"/>
            <a:ext cx="3393440" cy="117361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0A38E2-9DD9-489A-2690-6D152B5B5D21}"/>
                  </a:ext>
                </a:extLst>
              </p:cNvPr>
              <p:cNvSpPr txBox="1"/>
              <p:nvPr/>
            </p:nvSpPr>
            <p:spPr>
              <a:xfrm>
                <a:off x="5665084" y="3978742"/>
                <a:ext cx="1769202" cy="300082"/>
              </a:xfrm>
              <a:prstGeom prst="rect">
                <a:avLst/>
              </a:prstGeom>
              <a:noFill/>
            </p:spPr>
            <p:txBody>
              <a:bodyPr wrap="none" rtlCol="0">
                <a:spAutoFit/>
              </a:bodyPr>
              <a:lstStyle/>
              <a:p>
                <a:r>
                  <a:rPr lang="en-US" dirty="0"/>
                  <a:t>Fig 10: </a:t>
                </a:r>
                <a14:m>
                  <m:oMath xmlns:m="http://schemas.openxmlformats.org/officeDocument/2006/math">
                    <m:r>
                      <m:rPr>
                        <m:sty m:val="p"/>
                      </m:rPr>
                      <a:rPr lang="en-US" smtClean="0">
                        <a:latin typeface="Cambria Math" panose="02040503050406030204" pitchFamily="18" charset="0"/>
                      </a:rPr>
                      <m:t>infer</m:t>
                    </m:r>
                    <m:r>
                      <a:rPr lang="en-US" smtClean="0">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𝔊</m:t>
                        </m:r>
                      </m:sub>
                    </m:sSub>
                    <m:r>
                      <a:rPr lang="ar-AE">
                        <a:latin typeface="Cambria Math" panose="02040503050406030204" pitchFamily="18" charset="0"/>
                      </a:rPr>
                      <m:t>(</m:t>
                    </m:r>
                    <m:r>
                      <a:rPr lang="ar-AE" i="1">
                        <a:latin typeface="Cambria Math" panose="02040503050406030204" pitchFamily="18" charset="0"/>
                      </a:rPr>
                      <m:t>𝜖</m:t>
                    </m:r>
                    <m:r>
                      <a:rPr lang="ar-AE">
                        <a:latin typeface="Cambria Math" panose="02040503050406030204" pitchFamily="18" charset="0"/>
                      </a:rPr>
                      <m:t>∣</m:t>
                    </m:r>
                    <m:r>
                      <m:rPr>
                        <m:sty m:val="p"/>
                      </m:rPr>
                      <a:rPr lang="en-US">
                        <a:latin typeface="Cambria Math" panose="02040503050406030204" pitchFamily="18" charset="0"/>
                      </a:rPr>
                      <m:t>v</m:t>
                    </m:r>
                    <m:r>
                      <a:rPr lang="en-US">
                        <a:latin typeface="Cambria Math" panose="02040503050406030204" pitchFamily="18" charset="0"/>
                      </a:rPr>
                      <m:t>)</m:t>
                    </m:r>
                  </m:oMath>
                </a14:m>
                <a:endParaRPr lang="en-US" dirty="0"/>
              </a:p>
            </p:txBody>
          </p:sp>
        </mc:Choice>
        <mc:Fallback xmlns="">
          <p:sp>
            <p:nvSpPr>
              <p:cNvPr id="13" name="TextBox 12">
                <a:extLst>
                  <a:ext uri="{FF2B5EF4-FFF2-40B4-BE49-F238E27FC236}">
                    <a16:creationId xmlns:a16="http://schemas.microsoft.com/office/drawing/2014/main" id="{A80A38E2-9DD9-489A-2690-6D152B5B5D21}"/>
                  </a:ext>
                </a:extLst>
              </p:cNvPr>
              <p:cNvSpPr txBox="1">
                <a:spLocks noRot="1" noChangeAspect="1" noMove="1" noResize="1" noEditPoints="1" noAdjustHandles="1" noChangeArrowheads="1" noChangeShapeType="1" noTextEdit="1"/>
              </p:cNvSpPr>
              <p:nvPr/>
            </p:nvSpPr>
            <p:spPr>
              <a:xfrm>
                <a:off x="5665084" y="3978742"/>
                <a:ext cx="1769202" cy="300082"/>
              </a:xfrm>
              <a:prstGeom prst="rect">
                <a:avLst/>
              </a:prstGeom>
              <a:blipFill>
                <a:blip r:embed="rId5"/>
                <a:stretch>
                  <a:fillRect l="-687" t="-4082" b="-20408"/>
                </a:stretch>
              </a:blipFill>
            </p:spPr>
            <p:txBody>
              <a:bodyPr/>
              <a:lstStyle/>
              <a:p>
                <a:r>
                  <a:rPr lang="LID4096">
                    <a:noFill/>
                  </a:rPr>
                  <a:t> </a:t>
                </a:r>
              </a:p>
            </p:txBody>
          </p:sp>
        </mc:Fallback>
      </mc:AlternateContent>
    </p:spTree>
    <p:extLst>
      <p:ext uri="{BB962C8B-B14F-4D97-AF65-F5344CB8AC3E}">
        <p14:creationId xmlns:p14="http://schemas.microsoft.com/office/powerpoint/2010/main" val="376963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Background -&gt; limitations in explanation</a:t>
            </a:r>
          </a:p>
        </p:txBody>
      </p:sp>
      <p:sp>
        <p:nvSpPr>
          <p:cNvPr id="3" name="Tijdelijke aanduiding voor inhoud 2"/>
          <p:cNvSpPr>
            <a:spLocks noGrp="1"/>
          </p:cNvSpPr>
          <p:nvPr>
            <p:ph idx="1"/>
          </p:nvPr>
        </p:nvSpPr>
        <p:spPr>
          <a:xfrm>
            <a:off x="586168" y="1157206"/>
            <a:ext cx="8240022" cy="3226367"/>
          </a:xfrm>
        </p:spPr>
        <p:txBody>
          <a:bodyPr/>
          <a:lstStyle/>
          <a:p>
            <a:pPr lvl="3"/>
            <a:r>
              <a:rPr lang="en-US" sz="1800" dirty="0"/>
              <a:t>However, two limitations exist in explanation for the relation:</a:t>
            </a:r>
          </a:p>
          <a:p>
            <a:pPr lvl="4"/>
            <a:r>
              <a:rPr lang="en-US" sz="1800" dirty="0"/>
              <a:t>Confounding between patient attributes</a:t>
            </a:r>
          </a:p>
          <a:p>
            <a:pPr marL="361950" lvl="4" indent="0">
              <a:buNone/>
            </a:pPr>
            <a:endParaRPr lang="en-US" sz="1800" dirty="0"/>
          </a:p>
          <a:p>
            <a:pPr lvl="4"/>
            <a:endParaRPr lang="en-US" sz="1800" dirty="0"/>
          </a:p>
          <a:p>
            <a:pPr lvl="4"/>
            <a:endParaRPr lang="en-US" sz="1800" dirty="0"/>
          </a:p>
          <a:p>
            <a:pPr lvl="4"/>
            <a:endParaRPr lang="en-US" sz="1800" dirty="0"/>
          </a:p>
          <a:p>
            <a:pPr lvl="4"/>
            <a:endParaRPr lang="en-US" sz="1800" dirty="0"/>
          </a:p>
          <a:p>
            <a:pPr lvl="4"/>
            <a:r>
              <a:rPr lang="en-US" sz="1800" dirty="0"/>
              <a:t>Fundus image appearance are variant</a:t>
            </a:r>
          </a:p>
          <a:p>
            <a:pPr lvl="4"/>
            <a:endParaRPr lang="en-US" sz="1800" dirty="0"/>
          </a:p>
          <a:p>
            <a:pPr lvl="3"/>
            <a:endParaRPr lang="en-US" sz="1800"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a:t>
            </a:fld>
            <a:endParaRPr lang="en-GB" dirty="0"/>
          </a:p>
        </p:txBody>
      </p:sp>
      <p:pic>
        <p:nvPicPr>
          <p:cNvPr id="11" name="Picture 10">
            <a:extLst>
              <a:ext uri="{FF2B5EF4-FFF2-40B4-BE49-F238E27FC236}">
                <a16:creationId xmlns:a16="http://schemas.microsoft.com/office/drawing/2014/main" id="{05458A78-FDEC-7663-B0F2-46D3399F7999}"/>
              </a:ext>
            </a:extLst>
          </p:cNvPr>
          <p:cNvPicPr>
            <a:picLocks noChangeAspect="1"/>
          </p:cNvPicPr>
          <p:nvPr/>
        </p:nvPicPr>
        <p:blipFill>
          <a:blip r:embed="rId3"/>
          <a:stretch>
            <a:fillRect/>
          </a:stretch>
        </p:blipFill>
        <p:spPr>
          <a:xfrm>
            <a:off x="1110060" y="3468619"/>
            <a:ext cx="6595165" cy="737326"/>
          </a:xfrm>
          <a:prstGeom prst="rect">
            <a:avLst/>
          </a:prstGeom>
        </p:spPr>
      </p:pic>
      <p:sp>
        <p:nvSpPr>
          <p:cNvPr id="6" name="TextBox 5">
            <a:extLst>
              <a:ext uri="{FF2B5EF4-FFF2-40B4-BE49-F238E27FC236}">
                <a16:creationId xmlns:a16="http://schemas.microsoft.com/office/drawing/2014/main" id="{579F4CC8-6EAE-FD78-2AFD-9CB4F2DA810C}"/>
              </a:ext>
            </a:extLst>
          </p:cNvPr>
          <p:cNvSpPr txBox="1"/>
          <p:nvPr/>
        </p:nvSpPr>
        <p:spPr>
          <a:xfrm>
            <a:off x="3388348" y="2828870"/>
            <a:ext cx="2173159" cy="300082"/>
          </a:xfrm>
          <a:prstGeom prst="rect">
            <a:avLst/>
          </a:prstGeom>
          <a:noFill/>
        </p:spPr>
        <p:txBody>
          <a:bodyPr wrap="none" rtlCol="0">
            <a:spAutoFit/>
          </a:bodyPr>
          <a:lstStyle/>
          <a:p>
            <a:r>
              <a:rPr lang="en-US" dirty="0"/>
              <a:t>Fig 3: Confounding example</a:t>
            </a:r>
            <a:endParaRPr lang="LID4096" dirty="0"/>
          </a:p>
        </p:txBody>
      </p:sp>
      <p:sp>
        <p:nvSpPr>
          <p:cNvPr id="9" name="TextBox 8">
            <a:extLst>
              <a:ext uri="{FF2B5EF4-FFF2-40B4-BE49-F238E27FC236}">
                <a16:creationId xmlns:a16="http://schemas.microsoft.com/office/drawing/2014/main" id="{A936FBC9-0F8B-7D24-10B7-99D674F367F4}"/>
              </a:ext>
            </a:extLst>
          </p:cNvPr>
          <p:cNvSpPr txBox="1"/>
          <p:nvPr/>
        </p:nvSpPr>
        <p:spPr>
          <a:xfrm>
            <a:off x="3388348" y="4268318"/>
            <a:ext cx="2947153" cy="300082"/>
          </a:xfrm>
          <a:prstGeom prst="rect">
            <a:avLst/>
          </a:prstGeom>
          <a:noFill/>
        </p:spPr>
        <p:txBody>
          <a:bodyPr wrap="none" rtlCol="0">
            <a:spAutoFit/>
          </a:bodyPr>
          <a:lstStyle/>
          <a:p>
            <a:r>
              <a:rPr lang="en-US" dirty="0"/>
              <a:t>Fig 4: variant fundus image appearance</a:t>
            </a:r>
          </a:p>
        </p:txBody>
      </p:sp>
      <p:pic>
        <p:nvPicPr>
          <p:cNvPr id="15" name="Picture 14">
            <a:extLst>
              <a:ext uri="{FF2B5EF4-FFF2-40B4-BE49-F238E27FC236}">
                <a16:creationId xmlns:a16="http://schemas.microsoft.com/office/drawing/2014/main" id="{FD7834A9-9D94-5625-3369-29ADE0CC9FFF}"/>
              </a:ext>
            </a:extLst>
          </p:cNvPr>
          <p:cNvPicPr>
            <a:picLocks noChangeAspect="1"/>
          </p:cNvPicPr>
          <p:nvPr/>
        </p:nvPicPr>
        <p:blipFill>
          <a:blip r:embed="rId4"/>
          <a:stretch>
            <a:fillRect/>
          </a:stretch>
        </p:blipFill>
        <p:spPr>
          <a:xfrm>
            <a:off x="758825" y="1663254"/>
            <a:ext cx="3724708" cy="1299317"/>
          </a:xfrm>
          <a:prstGeom prst="rect">
            <a:avLst/>
          </a:prstGeom>
        </p:spPr>
      </p:pic>
      <p:pic>
        <p:nvPicPr>
          <p:cNvPr id="18" name="Picture 17">
            <a:extLst>
              <a:ext uri="{FF2B5EF4-FFF2-40B4-BE49-F238E27FC236}">
                <a16:creationId xmlns:a16="http://schemas.microsoft.com/office/drawing/2014/main" id="{4FFA8975-747F-D5A5-249E-01994280F07F}"/>
              </a:ext>
            </a:extLst>
          </p:cNvPr>
          <p:cNvPicPr>
            <a:picLocks noChangeAspect="1"/>
          </p:cNvPicPr>
          <p:nvPr/>
        </p:nvPicPr>
        <p:blipFill>
          <a:blip r:embed="rId5"/>
          <a:stretch>
            <a:fillRect/>
          </a:stretch>
        </p:blipFill>
        <p:spPr>
          <a:xfrm>
            <a:off x="4768988" y="1626097"/>
            <a:ext cx="4057202" cy="1300869"/>
          </a:xfrm>
          <a:prstGeom prst="rect">
            <a:avLst/>
          </a:prstGeom>
        </p:spPr>
      </p:pic>
    </p:spTree>
    <p:extLst>
      <p:ext uri="{BB962C8B-B14F-4D97-AF65-F5344CB8AC3E}">
        <p14:creationId xmlns:p14="http://schemas.microsoft.com/office/powerpoint/2010/main" val="207170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40</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1398395"/>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Counterfactual inference consists of three necessary steps:</a:t>
                </a:r>
              </a:p>
              <a:p>
                <a:pPr marL="285750" lvl="0" indent="-285750">
                  <a:buFont typeface="Arial" panose="020B0604020202020204" pitchFamily="34" charset="0"/>
                  <a:buChar char="•"/>
                </a:pPr>
                <a:r>
                  <a:rPr lang="en-US" dirty="0">
                    <a:solidFill>
                      <a:srgbClr val="FF0000"/>
                    </a:solidFill>
                  </a:rPr>
                  <a:t>Action: </a:t>
                </a:r>
                <a:r>
                  <a:rPr lang="en-US" dirty="0"/>
                  <a:t>Perform the desired intervention (e.g. do </a:t>
                </a:r>
                <a14:m>
                  <m:oMath xmlns:m="http://schemas.openxmlformats.org/officeDocument/2006/math">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𝑣</m:t>
                            </m:r>
                          </m:e>
                          <m:sub>
                            <m:r>
                              <a:rPr lang="ar-AE" i="1">
                                <a:latin typeface="Cambria Math" panose="02040503050406030204" pitchFamily="18" charset="0"/>
                              </a:rPr>
                              <m:t>𝑘</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𝑣</m:t>
                                </m:r>
                              </m:e>
                            </m:acc>
                          </m:e>
                          <m:sub>
                            <m:r>
                              <a:rPr lang="ar-AE" i="1">
                                <a:latin typeface="Cambria Math" panose="02040503050406030204" pitchFamily="18" charset="0"/>
                              </a:rPr>
                              <m:t>𝑘</m:t>
                            </m:r>
                          </m:sub>
                        </m:sSub>
                      </m:e>
                    </m:d>
                  </m:oMath>
                </a14:m>
                <a:r>
                  <a:rPr lang="ar-AE" dirty="0"/>
                  <a:t> ) </a:t>
                </a:r>
                <a:r>
                  <a:rPr lang="en-US" dirty="0"/>
                  <a:t>to the original structural equations </a:t>
                </a:r>
                <a14:m>
                  <m:oMath xmlns:m="http://schemas.openxmlformats.org/officeDocument/2006/math">
                    <m:r>
                      <a:rPr lang="en-US" b="1" i="1">
                        <a:latin typeface="Cambria Math" panose="02040503050406030204" pitchFamily="18" charset="0"/>
                      </a:rPr>
                      <m:t>𝐒</m:t>
                    </m:r>
                  </m:oMath>
                </a14:m>
                <a:r>
                  <a:rPr lang="en-US" dirty="0"/>
                  <a:t> and result in a modified structural equations </a:t>
                </a:r>
                <a14:m>
                  <m:oMath xmlns:m="http://schemas.openxmlformats.org/officeDocument/2006/math">
                    <m:acc>
                      <m:accPr>
                        <m:chr m:val="̃"/>
                        <m:ctrlPr>
                          <a:rPr lang="ar-AE" i="1">
                            <a:latin typeface="Cambria Math" panose="02040503050406030204" pitchFamily="18" charset="0"/>
                          </a:rPr>
                        </m:ctrlPr>
                      </m:accPr>
                      <m:e>
                        <m:r>
                          <a:rPr lang="ar-AE" b="1" i="1">
                            <a:latin typeface="Cambria Math" panose="02040503050406030204" pitchFamily="18" charset="0"/>
                          </a:rPr>
                          <m:t>𝐒</m:t>
                        </m:r>
                      </m:e>
                    </m:acc>
                  </m:oMath>
                </a14:m>
                <a:r>
                  <a:rPr lang="ar-AE" dirty="0"/>
                  <a:t>. </a:t>
                </a:r>
                <a:r>
                  <a:rPr lang="en-US" dirty="0"/>
                  <a:t>The modified structural equations </a:t>
                </a:r>
                <a14:m>
                  <m:oMath xmlns:m="http://schemas.openxmlformats.org/officeDocument/2006/math">
                    <m:acc>
                      <m:accPr>
                        <m:chr m:val="̃"/>
                        <m:ctrlPr>
                          <a:rPr lang="ar-AE" i="1">
                            <a:latin typeface="Cambria Math" panose="02040503050406030204" pitchFamily="18" charset="0"/>
                          </a:rPr>
                        </m:ctrlPr>
                      </m:accPr>
                      <m:e>
                        <m:r>
                          <a:rPr lang="ar-AE" b="1" i="1">
                            <a:latin typeface="Cambria Math" panose="02040503050406030204" pitchFamily="18" charset="0"/>
                          </a:rPr>
                          <m:t>𝐒</m:t>
                        </m:r>
                      </m:e>
                    </m:acc>
                  </m:oMath>
                </a14:m>
                <a:r>
                  <a:rPr lang="ar-AE" dirty="0"/>
                  <a:t> </a:t>
                </a:r>
                <a:r>
                  <a:rPr lang="en-US" dirty="0"/>
                  <a:t>and inferred exogenous noise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𝔊</m:t>
                        </m:r>
                        <m:r>
                          <a:rPr lang="ar-AE">
                            <a:latin typeface="Cambria Math" panose="02040503050406030204" pitchFamily="18" charset="0"/>
                          </a:rPr>
                          <m:t>(</m:t>
                        </m:r>
                        <m:r>
                          <a:rPr lang="ar-AE" i="1">
                            <a:latin typeface="Cambria Math" panose="02040503050406030204" pitchFamily="18" charset="0"/>
                          </a:rPr>
                          <m:t>𝜖</m:t>
                        </m:r>
                        <m:r>
                          <a:rPr lang="ar-AE">
                            <a:latin typeface="Cambria Math" panose="02040503050406030204" pitchFamily="18" charset="0"/>
                          </a:rPr>
                          <m:t>∣</m:t>
                        </m:r>
                        <m:r>
                          <a:rPr lang="ar-AE" b="1" i="1">
                            <a:latin typeface="Cambria Math" panose="02040503050406030204" pitchFamily="18" charset="0"/>
                          </a:rPr>
                          <m:t>𝐯</m:t>
                        </m:r>
                        <m:r>
                          <a:rPr lang="ar-AE">
                            <a:latin typeface="Cambria Math" panose="02040503050406030204" pitchFamily="18" charset="0"/>
                          </a:rPr>
                          <m:t>)</m:t>
                        </m:r>
                      </m:sub>
                    </m:sSub>
                  </m:oMath>
                </a14:m>
                <a:r>
                  <a:rPr lang="ar-AE" dirty="0"/>
                  <a:t> </a:t>
                </a:r>
                <a:r>
                  <a:rPr lang="en-US" dirty="0"/>
                  <a:t>form a modified </a:t>
                </a:r>
                <a14:m>
                  <m:oMath xmlns:m="http://schemas.openxmlformats.org/officeDocument/2006/math">
                    <m:r>
                      <a:rPr lang="en-US" i="1">
                        <a:latin typeface="Cambria Math" panose="02040503050406030204" pitchFamily="18" charset="0"/>
                      </a:rPr>
                      <m:t>𝑆𝐶𝑀</m:t>
                    </m:r>
                    <m:acc>
                      <m:accPr>
                        <m:chr m:val="̃"/>
                        <m:ctrlPr>
                          <a:rPr lang="ar-AE" i="1">
                            <a:latin typeface="Cambria Math" panose="02040503050406030204" pitchFamily="18" charset="0"/>
                          </a:rPr>
                        </m:ctrlPr>
                      </m:accPr>
                      <m:e>
                        <m:r>
                          <a:rPr lang="ar-AE" i="1">
                            <a:latin typeface="Cambria Math" panose="02040503050406030204" pitchFamily="18" charset="0"/>
                          </a:rPr>
                          <m:t>𝔊</m:t>
                        </m:r>
                      </m:e>
                    </m:acc>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𝔊</m:t>
                        </m:r>
                      </m:e>
                      <m:sub>
                        <m:r>
                          <a:rPr lang="ar-AE" b="1" i="1">
                            <a:latin typeface="Cambria Math" panose="02040503050406030204" pitchFamily="18" charset="0"/>
                          </a:rPr>
                          <m:t>𝐯</m:t>
                        </m:r>
                        <m:r>
                          <a:rPr lang="ar-AE">
                            <a:latin typeface="Cambria Math" panose="02040503050406030204" pitchFamily="18" charset="0"/>
                          </a:rPr>
                          <m:t>;</m:t>
                        </m:r>
                        <m:r>
                          <m:rPr>
                            <m:sty m:val="p"/>
                          </m:rPr>
                          <a:rPr lang="en-US">
                            <a:latin typeface="Cambria Math" panose="02040503050406030204" pitchFamily="18" charset="0"/>
                          </a:rPr>
                          <m:t>do</m:t>
                        </m:r>
                        <m:r>
                          <a:rPr lang="en-US">
                            <a:latin typeface="Cambria Math" panose="02040503050406030204" pitchFamily="18" charset="0"/>
                          </a:rPr>
                          <m:t>⁡</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𝑣</m:t>
                                    </m:r>
                                  </m:e>
                                </m:acc>
                              </m:e>
                              <m:sub>
                                <m:r>
                                  <a:rPr lang="ar-AE" i="1">
                                    <a:latin typeface="Cambria Math" panose="02040503050406030204" pitchFamily="18" charset="0"/>
                                  </a:rPr>
                                  <m:t>𝑘</m:t>
                                </m:r>
                              </m:sub>
                            </m:sSub>
                          </m:e>
                        </m:d>
                      </m:sub>
                    </m:sSub>
                    <m:r>
                      <a:rPr lang="ar-AE">
                        <a:latin typeface="Cambria Math" panose="02040503050406030204" pitchFamily="18" charset="0"/>
                      </a:rPr>
                      <m:t>=</m:t>
                    </m:r>
                    <m:d>
                      <m:dPr>
                        <m:ctrlPr>
                          <a:rPr lang="ar-AE" i="1">
                            <a:latin typeface="Cambria Math" panose="02040503050406030204" pitchFamily="18" charset="0"/>
                          </a:rPr>
                        </m:ctrlPr>
                      </m:dPr>
                      <m:e>
                        <m:acc>
                          <m:accPr>
                            <m:chr m:val="̃"/>
                            <m:ctrlPr>
                              <a:rPr lang="ar-AE" i="1">
                                <a:latin typeface="Cambria Math" panose="02040503050406030204" pitchFamily="18" charset="0"/>
                              </a:rPr>
                            </m:ctrlPr>
                          </m:accPr>
                          <m:e>
                            <m:r>
                              <a:rPr lang="ar-AE" b="1" i="1">
                                <a:latin typeface="Cambria Math" panose="02040503050406030204" pitchFamily="18" charset="0"/>
                              </a:rPr>
                              <m:t>𝐒</m:t>
                            </m:r>
                          </m:e>
                        </m:acc>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𝔊</m:t>
                            </m:r>
                          </m:sub>
                        </m:sSub>
                        <m:r>
                          <a:rPr lang="ar-AE">
                            <a:latin typeface="Cambria Math" panose="02040503050406030204" pitchFamily="18" charset="0"/>
                          </a:rPr>
                          <m:t>(</m:t>
                        </m:r>
                        <m:r>
                          <a:rPr lang="ar-AE" i="1">
                            <a:latin typeface="Cambria Math" panose="02040503050406030204" pitchFamily="18" charset="0"/>
                          </a:rPr>
                          <m:t>𝜖</m:t>
                        </m:r>
                        <m:r>
                          <a:rPr lang="ar-AE">
                            <a:latin typeface="Cambria Math" panose="02040503050406030204" pitchFamily="18" charset="0"/>
                          </a:rPr>
                          <m:t>∣</m:t>
                        </m:r>
                        <m:r>
                          <m:rPr>
                            <m:sty m:val="p"/>
                          </m:rPr>
                          <a:rPr lang="en-US">
                            <a:latin typeface="Cambria Math" panose="02040503050406030204" pitchFamily="18" charset="0"/>
                          </a:rPr>
                          <m:t>v</m:t>
                        </m:r>
                        <m:r>
                          <a:rPr lang="en-US">
                            <a:latin typeface="Cambria Math" panose="02040503050406030204" pitchFamily="18" charset="0"/>
                          </a:rPr>
                          <m:t>)</m:t>
                        </m:r>
                      </m:e>
                    </m:d>
                  </m:oMath>
                </a14:m>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5650" y="1173355"/>
                <a:ext cx="8098664" cy="1398395"/>
              </a:xfrm>
              <a:prstGeom prst="rect">
                <a:avLst/>
              </a:prstGeom>
              <a:blipFill>
                <a:blip r:embed="rId2"/>
                <a:stretch>
                  <a:fillRect l="-1581" t="-4348" b="-1739"/>
                </a:stretch>
              </a:blipFill>
            </p:spPr>
            <p:txBody>
              <a:bodyPr/>
              <a:lstStyle/>
              <a:p>
                <a:r>
                  <a:rPr lang="LID4096">
                    <a:noFill/>
                  </a:rPr>
                  <a:t> </a:t>
                </a:r>
              </a:p>
            </p:txBody>
          </p:sp>
        </mc:Fallback>
      </mc:AlternateContent>
      <p:pic>
        <p:nvPicPr>
          <p:cNvPr id="3" name="Picture 2">
            <a:extLst>
              <a:ext uri="{FF2B5EF4-FFF2-40B4-BE49-F238E27FC236}">
                <a16:creationId xmlns:a16="http://schemas.microsoft.com/office/drawing/2014/main" id="{824B0BC0-8F13-717D-52EB-AA16E615644E}"/>
              </a:ext>
            </a:extLst>
          </p:cNvPr>
          <p:cNvPicPr>
            <a:picLocks noChangeAspect="1"/>
          </p:cNvPicPr>
          <p:nvPr/>
        </p:nvPicPr>
        <p:blipFill>
          <a:blip r:embed="rId3"/>
          <a:stretch>
            <a:fillRect/>
          </a:stretch>
        </p:blipFill>
        <p:spPr>
          <a:xfrm>
            <a:off x="896622" y="2775495"/>
            <a:ext cx="3393440" cy="117361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EE2A3D-76AD-E246-6D06-85932FC72F9E}"/>
                  </a:ext>
                </a:extLst>
              </p:cNvPr>
              <p:cNvSpPr txBox="1"/>
              <p:nvPr/>
            </p:nvSpPr>
            <p:spPr>
              <a:xfrm>
                <a:off x="1712844" y="3978742"/>
                <a:ext cx="1769202" cy="300082"/>
              </a:xfrm>
              <a:prstGeom prst="rect">
                <a:avLst/>
              </a:prstGeom>
              <a:noFill/>
            </p:spPr>
            <p:txBody>
              <a:bodyPr wrap="none" rtlCol="0">
                <a:spAutoFit/>
              </a:bodyPr>
              <a:lstStyle/>
              <a:p>
                <a:r>
                  <a:rPr lang="en-US" dirty="0"/>
                  <a:t>Fig 10: </a:t>
                </a:r>
                <a14:m>
                  <m:oMath xmlns:m="http://schemas.openxmlformats.org/officeDocument/2006/math">
                    <m:r>
                      <m:rPr>
                        <m:sty m:val="p"/>
                      </m:rPr>
                      <a:rPr lang="en-US" smtClean="0">
                        <a:latin typeface="Cambria Math" panose="02040503050406030204" pitchFamily="18" charset="0"/>
                      </a:rPr>
                      <m:t>infer</m:t>
                    </m:r>
                    <m:r>
                      <a:rPr lang="en-US" smtClean="0">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𝔊</m:t>
                        </m:r>
                      </m:sub>
                    </m:sSub>
                    <m:r>
                      <a:rPr lang="ar-AE">
                        <a:latin typeface="Cambria Math" panose="02040503050406030204" pitchFamily="18" charset="0"/>
                      </a:rPr>
                      <m:t>(</m:t>
                    </m:r>
                    <m:r>
                      <a:rPr lang="ar-AE" i="1">
                        <a:latin typeface="Cambria Math" panose="02040503050406030204" pitchFamily="18" charset="0"/>
                      </a:rPr>
                      <m:t>𝜖</m:t>
                    </m:r>
                    <m:r>
                      <a:rPr lang="ar-AE">
                        <a:latin typeface="Cambria Math" panose="02040503050406030204" pitchFamily="18" charset="0"/>
                      </a:rPr>
                      <m:t>∣</m:t>
                    </m:r>
                    <m:r>
                      <m:rPr>
                        <m:sty m:val="p"/>
                      </m:rPr>
                      <a:rPr lang="en-US">
                        <a:latin typeface="Cambria Math" panose="02040503050406030204" pitchFamily="18" charset="0"/>
                      </a:rPr>
                      <m:t>v</m:t>
                    </m:r>
                    <m:r>
                      <a:rPr lang="en-US">
                        <a:latin typeface="Cambria Math" panose="02040503050406030204" pitchFamily="18" charset="0"/>
                      </a:rPr>
                      <m:t>)</m:t>
                    </m:r>
                  </m:oMath>
                </a14:m>
                <a:endParaRPr lang="en-US" dirty="0"/>
              </a:p>
            </p:txBody>
          </p:sp>
        </mc:Choice>
        <mc:Fallback xmlns="">
          <p:sp>
            <p:nvSpPr>
              <p:cNvPr id="6" name="TextBox 5">
                <a:extLst>
                  <a:ext uri="{FF2B5EF4-FFF2-40B4-BE49-F238E27FC236}">
                    <a16:creationId xmlns:a16="http://schemas.microsoft.com/office/drawing/2014/main" id="{C5EE2A3D-76AD-E246-6D06-85932FC72F9E}"/>
                  </a:ext>
                </a:extLst>
              </p:cNvPr>
              <p:cNvSpPr txBox="1">
                <a:spLocks noRot="1" noChangeAspect="1" noMove="1" noResize="1" noEditPoints="1" noAdjustHandles="1" noChangeArrowheads="1" noChangeShapeType="1" noTextEdit="1"/>
              </p:cNvSpPr>
              <p:nvPr/>
            </p:nvSpPr>
            <p:spPr>
              <a:xfrm>
                <a:off x="1712844" y="3978742"/>
                <a:ext cx="1769202" cy="300082"/>
              </a:xfrm>
              <a:prstGeom prst="rect">
                <a:avLst/>
              </a:prstGeom>
              <a:blipFill>
                <a:blip r:embed="rId4"/>
                <a:stretch>
                  <a:fillRect l="-1034" t="-4082" b="-20408"/>
                </a:stretch>
              </a:blipFill>
            </p:spPr>
            <p:txBody>
              <a:bodyPr/>
              <a:lstStyle/>
              <a:p>
                <a:r>
                  <a:rPr lang="LID4096">
                    <a:noFill/>
                  </a:rPr>
                  <a:t> </a:t>
                </a:r>
              </a:p>
            </p:txBody>
          </p:sp>
        </mc:Fallback>
      </mc:AlternateContent>
      <p:pic>
        <p:nvPicPr>
          <p:cNvPr id="9" name="Picture 8">
            <a:extLst>
              <a:ext uri="{FF2B5EF4-FFF2-40B4-BE49-F238E27FC236}">
                <a16:creationId xmlns:a16="http://schemas.microsoft.com/office/drawing/2014/main" id="{3DC12052-0171-3A16-3286-6E6E4A1438D7}"/>
              </a:ext>
            </a:extLst>
          </p:cNvPr>
          <p:cNvPicPr>
            <a:picLocks noChangeAspect="1"/>
          </p:cNvPicPr>
          <p:nvPr/>
        </p:nvPicPr>
        <p:blipFill>
          <a:blip r:embed="rId5"/>
          <a:stretch>
            <a:fillRect/>
          </a:stretch>
        </p:blipFill>
        <p:spPr>
          <a:xfrm>
            <a:off x="4923790" y="2710929"/>
            <a:ext cx="3580130" cy="123817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4C6E4A7-1C4A-1AB2-B353-1CA8B8A36FDD}"/>
                  </a:ext>
                </a:extLst>
              </p:cNvPr>
              <p:cNvSpPr txBox="1"/>
              <p:nvPr/>
            </p:nvSpPr>
            <p:spPr>
              <a:xfrm>
                <a:off x="5973399" y="3978742"/>
                <a:ext cx="1870448" cy="312906"/>
              </a:xfrm>
              <a:prstGeom prst="rect">
                <a:avLst/>
              </a:prstGeom>
              <a:noFill/>
            </p:spPr>
            <p:txBody>
              <a:bodyPr wrap="none" rtlCol="0">
                <a:spAutoFit/>
              </a:bodyPr>
              <a:lstStyle/>
              <a:p>
                <a:r>
                  <a:rPr lang="en-US" dirty="0"/>
                  <a:t>Fig 11: modified </a:t>
                </a:r>
                <a14:m>
                  <m:oMath xmlns:m="http://schemas.openxmlformats.org/officeDocument/2006/math">
                    <m:r>
                      <a:rPr lang="en-US" i="1">
                        <a:latin typeface="Cambria Math" panose="02040503050406030204" pitchFamily="18" charset="0"/>
                      </a:rPr>
                      <m:t>𝑆𝐶𝑀</m:t>
                    </m:r>
                    <m:acc>
                      <m:accPr>
                        <m:chr m:val="̃"/>
                        <m:ctrlPr>
                          <a:rPr lang="ar-AE" i="1">
                            <a:latin typeface="Cambria Math" panose="02040503050406030204" pitchFamily="18" charset="0"/>
                          </a:rPr>
                        </m:ctrlPr>
                      </m:accPr>
                      <m:e>
                        <m:r>
                          <a:rPr lang="ar-AE" i="1">
                            <a:latin typeface="Cambria Math" panose="02040503050406030204" pitchFamily="18" charset="0"/>
                          </a:rPr>
                          <m:t>𝔊</m:t>
                        </m:r>
                      </m:e>
                    </m:acc>
                  </m:oMath>
                </a14:m>
                <a:endParaRPr lang="en-US" dirty="0"/>
              </a:p>
            </p:txBody>
          </p:sp>
        </mc:Choice>
        <mc:Fallback xmlns="">
          <p:sp>
            <p:nvSpPr>
              <p:cNvPr id="10" name="TextBox 9">
                <a:extLst>
                  <a:ext uri="{FF2B5EF4-FFF2-40B4-BE49-F238E27FC236}">
                    <a16:creationId xmlns:a16="http://schemas.microsoft.com/office/drawing/2014/main" id="{74C6E4A7-1C4A-1AB2-B353-1CA8B8A36FDD}"/>
                  </a:ext>
                </a:extLst>
              </p:cNvPr>
              <p:cNvSpPr txBox="1">
                <a:spLocks noRot="1" noChangeAspect="1" noMove="1" noResize="1" noEditPoints="1" noAdjustHandles="1" noChangeArrowheads="1" noChangeShapeType="1" noTextEdit="1"/>
              </p:cNvSpPr>
              <p:nvPr/>
            </p:nvSpPr>
            <p:spPr>
              <a:xfrm>
                <a:off x="5973399" y="3978742"/>
                <a:ext cx="1870448" cy="312906"/>
              </a:xfrm>
              <a:prstGeom prst="rect">
                <a:avLst/>
              </a:prstGeom>
              <a:blipFill>
                <a:blip r:embed="rId6"/>
                <a:stretch>
                  <a:fillRect l="-977" t="-1961" r="-9446" b="-21569"/>
                </a:stretch>
              </a:blipFill>
            </p:spPr>
            <p:txBody>
              <a:bodyPr/>
              <a:lstStyle/>
              <a:p>
                <a:r>
                  <a:rPr lang="LID4096">
                    <a:noFill/>
                  </a:rPr>
                  <a:t> </a:t>
                </a:r>
              </a:p>
            </p:txBody>
          </p:sp>
        </mc:Fallback>
      </mc:AlternateContent>
    </p:spTree>
    <p:extLst>
      <p:ext uri="{BB962C8B-B14F-4D97-AF65-F5344CB8AC3E}">
        <p14:creationId xmlns:p14="http://schemas.microsoft.com/office/powerpoint/2010/main" val="16018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41</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Counterfactual inference consists of three necessary steps:</a:t>
                </a:r>
                <a:endParaRPr lang="ar-AE" dirty="0"/>
              </a:p>
              <a:p>
                <a:pPr marL="285750" lvl="0" indent="-285750">
                  <a:buFont typeface="Arial" panose="020B0604020202020204" pitchFamily="34" charset="0"/>
                  <a:buChar char="•"/>
                </a:pPr>
                <a:r>
                  <a:rPr lang="en-US" dirty="0">
                    <a:solidFill>
                      <a:srgbClr val="FF0000"/>
                    </a:solidFill>
                  </a:rPr>
                  <a:t>Prediction: </a:t>
                </a:r>
                <a:r>
                  <a:rPr lang="en-US" dirty="0"/>
                  <a:t>Compute the value of interested variables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𝑣</m:t>
                        </m:r>
                      </m:e>
                      <m:sub>
                        <m:r>
                          <a:rPr lang="ar-AE" i="1">
                            <a:latin typeface="Cambria Math" panose="02040503050406030204" pitchFamily="18" charset="0"/>
                          </a:rPr>
                          <m:t>𝑖</m:t>
                        </m:r>
                      </m:sub>
                    </m:sSub>
                    <m:r>
                      <a:rPr lang="ar-AE">
                        <a:latin typeface="Cambria Math" panose="02040503050406030204" pitchFamily="18" charset="0"/>
                      </a:rPr>
                      <m:t>∈</m:t>
                    </m:r>
                    <m:r>
                      <m:rPr>
                        <m:sty m:val="p"/>
                      </m:rPr>
                      <a:rPr lang="en-US">
                        <a:latin typeface="Cambria Math" panose="02040503050406030204" pitchFamily="18" charset="0"/>
                      </a:rPr>
                      <m:t>v</m:t>
                    </m:r>
                  </m:oMath>
                </a14:m>
                <a:r>
                  <a:rPr lang="en-US" dirty="0"/>
                  <a:t> based on the modified SCM </a:t>
                </a:r>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𝔊</m:t>
                        </m:r>
                      </m:e>
                    </m:acc>
                  </m:oMath>
                </a14:m>
                <a:r>
                  <a:rPr lang="ar-AE" dirty="0"/>
                  <a:t>.</a:t>
                </a:r>
              </a:p>
              <a:p>
                <a:pPr marL="285750" lvl="4" indent="-285750">
                  <a:lnSpc>
                    <a:spcPts val="1200"/>
                  </a:lnSpc>
                  <a:spcAft>
                    <a:spcPts val="600"/>
                  </a:spcAft>
                  <a:tabLst>
                    <a:tab pos="457200" algn="l"/>
                  </a:tabLst>
                </a:pPr>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5650" y="1173355"/>
                <a:ext cx="8098664" cy="3204280"/>
              </a:xfrm>
              <a:prstGeom prst="rect">
                <a:avLst/>
              </a:prstGeom>
              <a:blipFill>
                <a:blip r:embed="rId2"/>
                <a:stretch>
                  <a:fillRect l="-1581" t="-1901" r="-3840"/>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965DBC66-75BA-48CA-6D6A-6F0F0F732185}"/>
              </a:ext>
            </a:extLst>
          </p:cNvPr>
          <p:cNvPicPr>
            <a:picLocks noChangeAspect="1"/>
          </p:cNvPicPr>
          <p:nvPr/>
        </p:nvPicPr>
        <p:blipFill>
          <a:blip r:embed="rId3"/>
          <a:stretch>
            <a:fillRect/>
          </a:stretch>
        </p:blipFill>
        <p:spPr>
          <a:xfrm>
            <a:off x="4965573" y="2665733"/>
            <a:ext cx="3580129" cy="1238176"/>
          </a:xfrm>
          <a:prstGeom prst="rect">
            <a:avLst/>
          </a:prstGeom>
        </p:spPr>
      </p:pic>
      <p:pic>
        <p:nvPicPr>
          <p:cNvPr id="7" name="Picture 6">
            <a:extLst>
              <a:ext uri="{FF2B5EF4-FFF2-40B4-BE49-F238E27FC236}">
                <a16:creationId xmlns:a16="http://schemas.microsoft.com/office/drawing/2014/main" id="{FA8571C1-524F-82DB-9FC4-E195C6A76706}"/>
              </a:ext>
            </a:extLst>
          </p:cNvPr>
          <p:cNvPicPr>
            <a:picLocks noChangeAspect="1"/>
          </p:cNvPicPr>
          <p:nvPr/>
        </p:nvPicPr>
        <p:blipFill>
          <a:blip r:embed="rId4"/>
          <a:stretch>
            <a:fillRect/>
          </a:stretch>
        </p:blipFill>
        <p:spPr>
          <a:xfrm>
            <a:off x="636270" y="2682949"/>
            <a:ext cx="3580130" cy="123817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08B944-F364-8397-4FE5-6797F7FB1A21}"/>
                  </a:ext>
                </a:extLst>
              </p:cNvPr>
              <p:cNvSpPr txBox="1"/>
              <p:nvPr/>
            </p:nvSpPr>
            <p:spPr>
              <a:xfrm>
                <a:off x="1685879" y="3950762"/>
                <a:ext cx="1831976" cy="312906"/>
              </a:xfrm>
              <a:prstGeom prst="rect">
                <a:avLst/>
              </a:prstGeom>
              <a:noFill/>
            </p:spPr>
            <p:txBody>
              <a:bodyPr wrap="none" rtlCol="0">
                <a:spAutoFit/>
              </a:bodyPr>
              <a:lstStyle/>
              <a:p>
                <a:r>
                  <a:rPr lang="en-US" dirty="0"/>
                  <a:t>Fig 11: modified </a:t>
                </a:r>
                <a14:m>
                  <m:oMath xmlns:m="http://schemas.openxmlformats.org/officeDocument/2006/math">
                    <m:r>
                      <a:rPr lang="en-US" i="1">
                        <a:latin typeface="Cambria Math" panose="02040503050406030204" pitchFamily="18" charset="0"/>
                      </a:rPr>
                      <m:t>𝑆𝐶𝑀</m:t>
                    </m:r>
                    <m:acc>
                      <m:accPr>
                        <m:chr m:val="̃"/>
                        <m:ctrlPr>
                          <a:rPr lang="ar-AE" i="1">
                            <a:latin typeface="Cambria Math" panose="02040503050406030204" pitchFamily="18" charset="0"/>
                          </a:rPr>
                        </m:ctrlPr>
                      </m:accPr>
                      <m:e>
                        <m:r>
                          <a:rPr lang="ar-AE" i="1">
                            <a:latin typeface="Cambria Math" panose="02040503050406030204" pitchFamily="18" charset="0"/>
                          </a:rPr>
                          <m:t>𝔊</m:t>
                        </m:r>
                      </m:e>
                    </m:acc>
                  </m:oMath>
                </a14:m>
                <a:endParaRPr lang="en-US" dirty="0"/>
              </a:p>
            </p:txBody>
          </p:sp>
        </mc:Choice>
        <mc:Fallback xmlns="">
          <p:sp>
            <p:nvSpPr>
              <p:cNvPr id="9" name="TextBox 8">
                <a:extLst>
                  <a:ext uri="{FF2B5EF4-FFF2-40B4-BE49-F238E27FC236}">
                    <a16:creationId xmlns:a16="http://schemas.microsoft.com/office/drawing/2014/main" id="{9608B944-F364-8397-4FE5-6797F7FB1A21}"/>
                  </a:ext>
                </a:extLst>
              </p:cNvPr>
              <p:cNvSpPr txBox="1">
                <a:spLocks noRot="1" noChangeAspect="1" noMove="1" noResize="1" noEditPoints="1" noAdjustHandles="1" noChangeArrowheads="1" noChangeShapeType="1" noTextEdit="1"/>
              </p:cNvSpPr>
              <p:nvPr/>
            </p:nvSpPr>
            <p:spPr>
              <a:xfrm>
                <a:off x="1685879" y="3950762"/>
                <a:ext cx="1831976" cy="312906"/>
              </a:xfrm>
              <a:prstGeom prst="rect">
                <a:avLst/>
              </a:prstGeom>
              <a:blipFill>
                <a:blip r:embed="rId5"/>
                <a:stretch>
                  <a:fillRect l="-1000" t="-1961" r="-12000" b="-2156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8FFC7A-1822-C7EA-56E9-50B2895F4AA8}"/>
                  </a:ext>
                </a:extLst>
              </p:cNvPr>
              <p:cNvSpPr txBox="1"/>
              <p:nvPr/>
            </p:nvSpPr>
            <p:spPr>
              <a:xfrm>
                <a:off x="5297417" y="3921125"/>
                <a:ext cx="2916439" cy="312906"/>
              </a:xfrm>
              <a:prstGeom prst="rect">
                <a:avLst/>
              </a:prstGeom>
              <a:noFill/>
            </p:spPr>
            <p:txBody>
              <a:bodyPr wrap="none" rtlCol="0">
                <a:spAutoFit/>
              </a:bodyPr>
              <a:lstStyle/>
              <a:p>
                <a:r>
                  <a:rPr lang="en-US" dirty="0"/>
                  <a:t>Fig 12: recompute the modified </a:t>
                </a:r>
                <a14:m>
                  <m:oMath xmlns:m="http://schemas.openxmlformats.org/officeDocument/2006/math">
                    <m:r>
                      <a:rPr lang="en-US" i="1">
                        <a:latin typeface="Cambria Math" panose="02040503050406030204" pitchFamily="18" charset="0"/>
                      </a:rPr>
                      <m:t>𝑆𝐶𝑀</m:t>
                    </m:r>
                    <m:acc>
                      <m:accPr>
                        <m:chr m:val="̃"/>
                        <m:ctrlPr>
                          <a:rPr lang="ar-AE" i="1">
                            <a:latin typeface="Cambria Math" panose="02040503050406030204" pitchFamily="18" charset="0"/>
                          </a:rPr>
                        </m:ctrlPr>
                      </m:accPr>
                      <m:e>
                        <m:r>
                          <a:rPr lang="ar-AE" i="1">
                            <a:latin typeface="Cambria Math" panose="02040503050406030204" pitchFamily="18" charset="0"/>
                          </a:rPr>
                          <m:t>𝔊</m:t>
                        </m:r>
                      </m:e>
                    </m:acc>
                  </m:oMath>
                </a14:m>
                <a:endParaRPr lang="en-US" dirty="0"/>
              </a:p>
            </p:txBody>
          </p:sp>
        </mc:Choice>
        <mc:Fallback xmlns="">
          <p:sp>
            <p:nvSpPr>
              <p:cNvPr id="10" name="TextBox 9">
                <a:extLst>
                  <a:ext uri="{FF2B5EF4-FFF2-40B4-BE49-F238E27FC236}">
                    <a16:creationId xmlns:a16="http://schemas.microsoft.com/office/drawing/2014/main" id="{758FFC7A-1822-C7EA-56E9-50B2895F4AA8}"/>
                  </a:ext>
                </a:extLst>
              </p:cNvPr>
              <p:cNvSpPr txBox="1">
                <a:spLocks noRot="1" noChangeAspect="1" noMove="1" noResize="1" noEditPoints="1" noAdjustHandles="1" noChangeArrowheads="1" noChangeShapeType="1" noTextEdit="1"/>
              </p:cNvSpPr>
              <p:nvPr/>
            </p:nvSpPr>
            <p:spPr>
              <a:xfrm>
                <a:off x="5297417" y="3921125"/>
                <a:ext cx="2916439" cy="312906"/>
              </a:xfrm>
              <a:prstGeom prst="rect">
                <a:avLst/>
              </a:prstGeom>
              <a:blipFill>
                <a:blip r:embed="rId6"/>
                <a:stretch>
                  <a:fillRect l="-628" t="-1923" r="-7113" b="-19231"/>
                </a:stretch>
              </a:blipFill>
            </p:spPr>
            <p:txBody>
              <a:bodyPr/>
              <a:lstStyle/>
              <a:p>
                <a:r>
                  <a:rPr lang="LID4096">
                    <a:noFill/>
                  </a:rPr>
                  <a:t> </a:t>
                </a:r>
              </a:p>
            </p:txBody>
          </p:sp>
        </mc:Fallback>
      </mc:AlternateContent>
    </p:spTree>
    <p:extLst>
      <p:ext uri="{BB962C8B-B14F-4D97-AF65-F5344CB8AC3E}">
        <p14:creationId xmlns:p14="http://schemas.microsoft.com/office/powerpoint/2010/main" val="349516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42</a:t>
            </a:fld>
            <a:endParaRPr lang="en-GB"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dirty="0"/>
              <a:t>Deep Structural Causal Model(DSCM) on fundus image</a:t>
            </a: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41F9B4F-A651-D402-C8FB-F5F498870C0A}"/>
              </a:ext>
            </a:extLst>
          </p:cNvPr>
          <p:cNvPicPr>
            <a:picLocks noChangeAspect="1"/>
          </p:cNvPicPr>
          <p:nvPr/>
        </p:nvPicPr>
        <p:blipFill>
          <a:blip r:embed="rId2"/>
          <a:stretch>
            <a:fillRect/>
          </a:stretch>
        </p:blipFill>
        <p:spPr>
          <a:xfrm>
            <a:off x="819339" y="2279492"/>
            <a:ext cx="2730122" cy="1853088"/>
          </a:xfrm>
          <a:prstGeom prst="rect">
            <a:avLst/>
          </a:prstGeom>
        </p:spPr>
      </p:pic>
      <p:pic>
        <p:nvPicPr>
          <p:cNvPr id="13" name="Picture 12">
            <a:extLst>
              <a:ext uri="{FF2B5EF4-FFF2-40B4-BE49-F238E27FC236}">
                <a16:creationId xmlns:a16="http://schemas.microsoft.com/office/drawing/2014/main" id="{D3F3F941-071B-0A10-45BD-7C8236B88A18}"/>
              </a:ext>
            </a:extLst>
          </p:cNvPr>
          <p:cNvPicPr>
            <a:picLocks noChangeAspect="1"/>
          </p:cNvPicPr>
          <p:nvPr/>
        </p:nvPicPr>
        <p:blipFill>
          <a:blip r:embed="rId3"/>
          <a:stretch>
            <a:fillRect/>
          </a:stretch>
        </p:blipFill>
        <p:spPr>
          <a:xfrm>
            <a:off x="5111503" y="1679278"/>
            <a:ext cx="2630418" cy="2453302"/>
          </a:xfrm>
          <a:prstGeom prst="rect">
            <a:avLst/>
          </a:prstGeom>
        </p:spPr>
      </p:pic>
      <p:sp>
        <p:nvSpPr>
          <p:cNvPr id="14" name="TextBox 13">
            <a:extLst>
              <a:ext uri="{FF2B5EF4-FFF2-40B4-BE49-F238E27FC236}">
                <a16:creationId xmlns:a16="http://schemas.microsoft.com/office/drawing/2014/main" id="{6D2D12D6-1C0B-B28B-F068-0EA707A73144}"/>
              </a:ext>
            </a:extLst>
          </p:cNvPr>
          <p:cNvSpPr txBox="1"/>
          <p:nvPr/>
        </p:nvSpPr>
        <p:spPr>
          <a:xfrm>
            <a:off x="1289297" y="4132580"/>
            <a:ext cx="2152705" cy="300082"/>
          </a:xfrm>
          <a:prstGeom prst="rect">
            <a:avLst/>
          </a:prstGeom>
          <a:noFill/>
        </p:spPr>
        <p:txBody>
          <a:bodyPr wrap="none" rtlCol="0">
            <a:spAutoFit/>
          </a:bodyPr>
          <a:lstStyle/>
          <a:p>
            <a:r>
              <a:rPr lang="en-US" dirty="0"/>
              <a:t>Fig 13: Assumed causal DAG</a:t>
            </a:r>
          </a:p>
        </p:txBody>
      </p:sp>
      <p:sp>
        <p:nvSpPr>
          <p:cNvPr id="15" name="TextBox 14">
            <a:extLst>
              <a:ext uri="{FF2B5EF4-FFF2-40B4-BE49-F238E27FC236}">
                <a16:creationId xmlns:a16="http://schemas.microsoft.com/office/drawing/2014/main" id="{60C1F602-FD88-05FB-1FEB-EEA8EF40C808}"/>
              </a:ext>
            </a:extLst>
          </p:cNvPr>
          <p:cNvSpPr txBox="1"/>
          <p:nvPr/>
        </p:nvSpPr>
        <p:spPr>
          <a:xfrm>
            <a:off x="5353297" y="4124960"/>
            <a:ext cx="1670650" cy="300082"/>
          </a:xfrm>
          <a:prstGeom prst="rect">
            <a:avLst/>
          </a:prstGeom>
          <a:noFill/>
        </p:spPr>
        <p:txBody>
          <a:bodyPr wrap="none" rtlCol="0">
            <a:spAutoFit/>
          </a:bodyPr>
          <a:lstStyle/>
          <a:p>
            <a:r>
              <a:rPr lang="en-US" dirty="0"/>
              <a:t>Fig 14: custom DSCM</a:t>
            </a:r>
          </a:p>
        </p:txBody>
      </p:sp>
    </p:spTree>
    <p:extLst>
      <p:ext uri="{BB962C8B-B14F-4D97-AF65-F5344CB8AC3E}">
        <p14:creationId xmlns:p14="http://schemas.microsoft.com/office/powerpoint/2010/main" val="78202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7864" y="518711"/>
            <a:ext cx="8578215" cy="539038"/>
          </a:xfrm>
        </p:spPr>
        <p:txBody>
          <a:bodyPr/>
          <a:lstStyle/>
          <a:p>
            <a:r>
              <a:rPr lang="en-GB" sz="2800" dirty="0"/>
              <a:t>Preliminary -&gt; </a:t>
            </a:r>
            <a:r>
              <a:rPr lang="en-US" sz="2800" dirty="0"/>
              <a:t>causal DAG(directed acyclic graph)</a:t>
            </a:r>
            <a:endParaRPr lang="en-GB" sz="2800"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43</a:t>
            </a:fld>
            <a:endParaRPr lang="en-GB" dirty="0"/>
          </a:p>
        </p:txBody>
      </p:sp>
      <mc:AlternateContent xmlns:mc="http://schemas.openxmlformats.org/markup-compatibility/2006" xmlns:a14="http://schemas.microsoft.com/office/drawing/2010/main">
        <mc:Choice Requires="a14">
          <p:sp>
            <p:nvSpPr>
              <p:cNvPr id="13" name="Tijdelijke aanduiding voor inhoud 2">
                <a:extLst>
                  <a:ext uri="{FF2B5EF4-FFF2-40B4-BE49-F238E27FC236}">
                    <a16:creationId xmlns:a16="http://schemas.microsoft.com/office/drawing/2014/main" id="{9D68F0BB-CCE8-F953-7804-9540A37CB06B}"/>
                  </a:ext>
                </a:extLst>
              </p:cNvPr>
              <p:cNvSpPr>
                <a:spLocks noGrp="1"/>
              </p:cNvSpPr>
              <p:nvPr>
                <p:ph idx="1"/>
              </p:nvPr>
            </p:nvSpPr>
            <p:spPr>
              <a:xfrm>
                <a:off x="755650" y="1173355"/>
                <a:ext cx="8098664" cy="3204280"/>
              </a:xfrm>
            </p:spPr>
            <p:txBody>
              <a:bodyPr/>
              <a:lstStyle/>
              <a:p>
                <a:pPr marL="285750" marR="0" lvl="0" indent="-285750">
                  <a:lnSpc>
                    <a:spcPts val="1200"/>
                  </a:lnSpc>
                  <a:spcBef>
                    <a:spcPts val="0"/>
                  </a:spcBef>
                  <a:spcAft>
                    <a:spcPts val="600"/>
                  </a:spcAft>
                  <a:buFont typeface="Arial" panose="020B0604020202020204" pitchFamily="34" charset="0"/>
                  <a:buChar char="•"/>
                  <a:tabLst>
                    <a:tab pos="457200" algn="l"/>
                  </a:tabLst>
                </a:pPr>
                <a:r>
                  <a:rPr lang="en-US" sz="1800" dirty="0">
                    <a:latin typeface="+mj-lt"/>
                    <a:ea typeface="Calibri" panose="020F0502020204030204" pitchFamily="34" charset="0"/>
                    <a:cs typeface="Times New Roman" panose="02020603050405020304" pitchFamily="18" charset="0"/>
                  </a:rPr>
                  <a:t>A</a:t>
                </a:r>
                <a:r>
                  <a:rPr lang="en-US" sz="1800" dirty="0">
                    <a:effectLst/>
                    <a:latin typeface="+mj-lt"/>
                    <a:ea typeface="Calibri" panose="020F0502020204030204" pitchFamily="34" charset="0"/>
                    <a:cs typeface="Times New Roman" panose="02020603050405020304" pitchFamily="18" charset="0"/>
                  </a:rPr>
                  <a:t> visualization of causal relationships among a set of variables</a:t>
                </a:r>
              </a:p>
              <a:p>
                <a:pPr marL="285750" marR="0" lvl="0" indent="-285750">
                  <a:lnSpc>
                    <a:spcPts val="1200"/>
                  </a:lnSpc>
                  <a:spcBef>
                    <a:spcPts val="0"/>
                  </a:spcBef>
                  <a:spcAft>
                    <a:spcPts val="600"/>
                  </a:spcAft>
                  <a:buFont typeface="Arial" panose="020B0604020202020204" pitchFamily="34" charset="0"/>
                  <a:buChar char="•"/>
                  <a:tabLst>
                    <a:tab pos="457200" algn="l"/>
                  </a:tabLst>
                </a:pPr>
                <a:r>
                  <a:rPr lang="en-US" sz="1800" dirty="0">
                    <a:latin typeface="+mj-lt"/>
                    <a:ea typeface="Calibri" panose="020F0502020204030204" pitchFamily="34" charset="0"/>
                    <a:cs typeface="Times New Roman" panose="02020603050405020304" pitchFamily="18" charset="0"/>
                  </a:rPr>
                  <a:t>Components: </a:t>
                </a:r>
                <a:endParaRPr lang="en-US" sz="1800" dirty="0">
                  <a:effectLst/>
                  <a:latin typeface="+mj-lt"/>
                  <a:ea typeface="Calibri" panose="020F0502020204030204" pitchFamily="34" charset="0"/>
                  <a:cs typeface="Times New Roman" panose="02020603050405020304" pitchFamily="18" charset="0"/>
                </a:endParaRPr>
              </a:p>
              <a:p>
                <a:pPr marL="466725" lvl="2" indent="-285750">
                  <a:lnSpc>
                    <a:spcPts val="1200"/>
                  </a:lnSpc>
                  <a:spcAft>
                    <a:spcPts val="600"/>
                  </a:spcAft>
                  <a:tabLst>
                    <a:tab pos="457200" algn="l"/>
                  </a:tabLst>
                </a:pPr>
                <a:r>
                  <a:rPr lang="en-US" sz="1800" dirty="0">
                    <a:effectLst/>
                    <a:latin typeface="+mj-lt"/>
                    <a:ea typeface="Calibri" panose="020F0502020204030204" pitchFamily="34" charset="0"/>
                    <a:cs typeface="Times New Roman" panose="02020603050405020304" pitchFamily="18" charset="0"/>
                  </a:rPr>
                  <a:t>Nodes </a:t>
                </a:r>
                <a14:m>
                  <m:oMath xmlns:m="http://schemas.openxmlformats.org/officeDocument/2006/math">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𝐕</m:t>
                    </m:r>
                  </m:oMath>
                </a14:m>
                <a:r>
                  <a:rPr lang="en-US" sz="1800" dirty="0">
                    <a:effectLst/>
                    <a:latin typeface="+mj-lt"/>
                    <a:ea typeface="Calibri" panose="020F0502020204030204" pitchFamily="34" charset="0"/>
                    <a:cs typeface="Times New Roman" panose="02020603050405020304" pitchFamily="18" charset="0"/>
                  </a:rPr>
                  <a:t> represent the variables</a:t>
                </a:r>
              </a:p>
              <a:p>
                <a:pPr marL="466725" lvl="2" indent="-285750">
                  <a:lnSpc>
                    <a:spcPts val="1200"/>
                  </a:lnSpc>
                  <a:spcAft>
                    <a:spcPts val="600"/>
                  </a:spcAft>
                  <a:tabLst>
                    <a:tab pos="457200" algn="l"/>
                  </a:tabLst>
                </a:pPr>
                <a:r>
                  <a:rPr lang="en-US" sz="1800" dirty="0">
                    <a:latin typeface="+mj-lt"/>
                    <a:ea typeface="Calibri" panose="020F0502020204030204" pitchFamily="34" charset="0"/>
                    <a:cs typeface="Times New Roman" panose="02020603050405020304" pitchFamily="18" charset="0"/>
                  </a:rPr>
                  <a:t>Arrows represent the causation from cause toward effect</a:t>
                </a:r>
              </a:p>
              <a:p>
                <a:pPr marL="466725" lvl="2" indent="-285750">
                  <a:lnSpc>
                    <a:spcPts val="1200"/>
                  </a:lnSpc>
                  <a:spcAft>
                    <a:spcPts val="600"/>
                  </a:spcAft>
                  <a:tabLst>
                    <a:tab pos="457200" algn="l"/>
                  </a:tabLst>
                </a:pPr>
                <a14:m>
                  <m:oMath xmlns:m="http://schemas.openxmlformats.org/officeDocument/2006/math">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𝐏𝐚</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𝐕</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Georgia" panose="02040502050405020303" pitchFamily="18" charset="0"/>
                    <a:ea typeface="Calibri" panose="020F0502020204030204" pitchFamily="34" charset="0"/>
                    <a:cs typeface="Times New Roman" panose="02020603050405020304" pitchFamily="18" charset="0"/>
                  </a:rPr>
                  <a:t> denotes Parents of a node </a:t>
                </a:r>
                <a14:m>
                  <m:oMath xmlns:m="http://schemas.openxmlformats.org/officeDocument/2006/math">
                    <m:r>
                      <a:rPr lang="en-US" sz="1800" b="1" i="1">
                        <a:effectLst/>
                        <a:latin typeface="Cambria Math" panose="02040503050406030204" pitchFamily="18" charset="0"/>
                        <a:ea typeface="Calibri" panose="020F0502020204030204" pitchFamily="34" charset="0"/>
                        <a:cs typeface="Times New Roman" panose="02020603050405020304" pitchFamily="18" charset="0"/>
                      </a:rPr>
                      <m:t>𝐕</m:t>
                    </m:r>
                  </m:oMath>
                </a14:m>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a:p>
                <a:pPr marL="466725" lvl="2" indent="-285750">
                  <a:lnSpc>
                    <a:spcPts val="1200"/>
                  </a:lnSpc>
                  <a:spcAft>
                    <a:spcPts val="600"/>
                  </a:spcAft>
                  <a:tabLst>
                    <a:tab pos="457200" algn="l"/>
                  </a:tabLst>
                </a:pPr>
                <a14:m>
                  <m:oMath xmlns:m="http://schemas.openxmlformats.org/officeDocument/2006/math">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𝐂𝐡</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𝐕</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Georgia" panose="02040502050405020303" pitchFamily="18" charset="0"/>
                    <a:ea typeface="Calibri" panose="020F0502020204030204" pitchFamily="34" charset="0"/>
                    <a:cs typeface="Times New Roman" panose="02020603050405020304" pitchFamily="18" charset="0"/>
                  </a:rPr>
                  <a:t> denotes Children of a node </a:t>
                </a:r>
                <a14:m>
                  <m:oMath xmlns:m="http://schemas.openxmlformats.org/officeDocument/2006/math">
                    <m:r>
                      <a:rPr lang="en-US" sz="1800" b="1" i="1">
                        <a:effectLst/>
                        <a:latin typeface="Cambria Math" panose="02040503050406030204" pitchFamily="18" charset="0"/>
                        <a:ea typeface="Calibri" panose="020F0502020204030204" pitchFamily="34" charset="0"/>
                        <a:cs typeface="Times New Roman" panose="02020603050405020304" pitchFamily="18" charset="0"/>
                      </a:rPr>
                      <m:t>𝐕</m:t>
                    </m:r>
                  </m:oMath>
                </a14:m>
                <a:endParaRPr lang="en-US" sz="18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600"/>
                  </a:spcAft>
                  <a:buFont typeface="Arial" panose="020B0604020202020204" pitchFamily="34" charset="0"/>
                  <a:buChar char="•"/>
                  <a:tabLst>
                    <a:tab pos="457200" algn="l"/>
                  </a:tabLst>
                </a:pPr>
                <a:endParaRPr lang="en-US" sz="1800" dirty="0">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ts val="1200"/>
                  </a:lnSpc>
                  <a:spcAft>
                    <a:spcPts val="600"/>
                  </a:spcAft>
                  <a:buFont typeface="Arial" panose="020B0604020202020204" pitchFamily="34" charset="0"/>
                  <a:buChar char="•"/>
                  <a:tabLst>
                    <a:tab pos="457200" algn="l"/>
                  </a:tabLst>
                </a:pPr>
                <a:endParaRPr lang="en-US" sz="18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3" name="Tijdelijke aanduiding voor inhoud 2">
                <a:extLst>
                  <a:ext uri="{FF2B5EF4-FFF2-40B4-BE49-F238E27FC236}">
                    <a16:creationId xmlns:a16="http://schemas.microsoft.com/office/drawing/2014/main" id="{9D68F0BB-CCE8-F953-7804-9540A37CB06B}"/>
                  </a:ext>
                </a:extLst>
              </p:cNvPr>
              <p:cNvSpPr>
                <a:spLocks noGrp="1" noRot="1" noChangeAspect="1" noMove="1" noResize="1" noEditPoints="1" noAdjustHandles="1" noChangeArrowheads="1" noChangeShapeType="1" noTextEdit="1"/>
              </p:cNvSpPr>
              <p:nvPr>
                <p:ph idx="1"/>
              </p:nvPr>
            </p:nvSpPr>
            <p:spPr>
              <a:xfrm>
                <a:off x="755650" y="1173355"/>
                <a:ext cx="8098664" cy="3204280"/>
              </a:xfrm>
              <a:blipFill>
                <a:blip r:embed="rId2"/>
                <a:stretch>
                  <a:fillRect l="-1657" t="-5513"/>
                </a:stretch>
              </a:blipFill>
            </p:spPr>
            <p:txBody>
              <a:bodyPr/>
              <a:lstStyle/>
              <a:p>
                <a:r>
                  <a:rPr lang="LID4096">
                    <a:noFill/>
                  </a:rPr>
                  <a:t> </a:t>
                </a:r>
              </a:p>
            </p:txBody>
          </p:sp>
        </mc:Fallback>
      </mc:AlternateContent>
      <p:sp>
        <p:nvSpPr>
          <p:cNvPr id="16" name="TextBox 15">
            <a:extLst>
              <a:ext uri="{FF2B5EF4-FFF2-40B4-BE49-F238E27FC236}">
                <a16:creationId xmlns:a16="http://schemas.microsoft.com/office/drawing/2014/main" id="{D7AE0BFF-437B-7731-1AA1-889C386CBC9F}"/>
              </a:ext>
            </a:extLst>
          </p:cNvPr>
          <p:cNvSpPr txBox="1"/>
          <p:nvPr/>
        </p:nvSpPr>
        <p:spPr>
          <a:xfrm>
            <a:off x="3018787" y="3949162"/>
            <a:ext cx="1786195" cy="300082"/>
          </a:xfrm>
          <a:prstGeom prst="rect">
            <a:avLst/>
          </a:prstGeom>
          <a:noFill/>
        </p:spPr>
        <p:txBody>
          <a:bodyPr wrap="none" rtlCol="0">
            <a:spAutoFit/>
          </a:bodyPr>
          <a:lstStyle/>
          <a:p>
            <a:r>
              <a:rPr lang="en-US" dirty="0"/>
              <a:t>Fig 5: A toy causal DAG</a:t>
            </a:r>
          </a:p>
        </p:txBody>
      </p:sp>
      <p:pic>
        <p:nvPicPr>
          <p:cNvPr id="20" name="Picture 19">
            <a:extLst>
              <a:ext uri="{FF2B5EF4-FFF2-40B4-BE49-F238E27FC236}">
                <a16:creationId xmlns:a16="http://schemas.microsoft.com/office/drawing/2014/main" id="{98692076-8D1A-808C-2FE3-975000EBE4EB}"/>
              </a:ext>
            </a:extLst>
          </p:cNvPr>
          <p:cNvPicPr>
            <a:picLocks noChangeAspect="1"/>
          </p:cNvPicPr>
          <p:nvPr/>
        </p:nvPicPr>
        <p:blipFill>
          <a:blip r:embed="rId3"/>
          <a:stretch>
            <a:fillRect/>
          </a:stretch>
        </p:blipFill>
        <p:spPr>
          <a:xfrm>
            <a:off x="2933988" y="2660748"/>
            <a:ext cx="2202815" cy="1337816"/>
          </a:xfrm>
          <a:prstGeom prst="rect">
            <a:avLst/>
          </a:prstGeom>
        </p:spPr>
      </p:pic>
      <p:sp>
        <p:nvSpPr>
          <p:cNvPr id="6" name="Tijdelijke aanduiding voor inhoud 2">
            <a:extLst>
              <a:ext uri="{FF2B5EF4-FFF2-40B4-BE49-F238E27FC236}">
                <a16:creationId xmlns:a16="http://schemas.microsoft.com/office/drawing/2014/main" id="{B9F32C3B-4EE7-613F-E6B1-F38567A85A74}"/>
              </a:ext>
            </a:extLst>
          </p:cNvPr>
          <p:cNvSpPr txBox="1">
            <a:spLocks/>
          </p:cNvSpPr>
          <p:nvPr/>
        </p:nvSpPr>
        <p:spPr>
          <a:xfrm>
            <a:off x="755650" y="1173355"/>
            <a:ext cx="7702550"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3"/>
            <a:endParaRPr lang="en-US" sz="2000" b="1" dirty="0"/>
          </a:p>
        </p:txBody>
      </p:sp>
    </p:spTree>
    <p:extLst>
      <p:ext uri="{BB962C8B-B14F-4D97-AF65-F5344CB8AC3E}">
        <p14:creationId xmlns:p14="http://schemas.microsoft.com/office/powerpoint/2010/main" val="398664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Causal hierarchy</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44</a:t>
            </a:fld>
            <a:endParaRPr lang="en-GB" dirty="0"/>
          </a:p>
        </p:txBody>
      </p:sp>
      <p:sp>
        <p:nvSpPr>
          <p:cNvPr id="16" name="Tijdelijke aanduiding voor inhoud 2">
            <a:extLst>
              <a:ext uri="{FF2B5EF4-FFF2-40B4-BE49-F238E27FC236}">
                <a16:creationId xmlns:a16="http://schemas.microsoft.com/office/drawing/2014/main" id="{07E93210-46A5-997A-E68C-0DE2B1CC37BB}"/>
              </a:ext>
            </a:extLst>
          </p:cNvPr>
          <p:cNvSpPr>
            <a:spLocks noGrp="1"/>
          </p:cNvSpPr>
          <p:nvPr>
            <p:ph idx="1"/>
          </p:nvPr>
        </p:nvSpPr>
        <p:spPr>
          <a:xfrm>
            <a:off x="618710" y="1338319"/>
            <a:ext cx="8098664" cy="3226367"/>
          </a:xfrm>
        </p:spPr>
        <p:txBody>
          <a:bodyPr/>
          <a:lstStyle/>
          <a:p>
            <a:pPr lvl="3"/>
            <a:endParaRPr lang="ar-AE" sz="1800" dirty="0">
              <a:effectLst/>
              <a:latin typeface="Georgia" panose="02040502050405020303" pitchFamily="18" charset="0"/>
              <a:ea typeface="Calibri" panose="020F0502020204030204" pitchFamily="34" charset="0"/>
              <a:cs typeface="Times New Roman" panose="02020603050405020304" pitchFamily="18" charset="0"/>
            </a:endParaRPr>
          </a:p>
          <a:p>
            <a:pPr lvl="3"/>
            <a:endParaRPr lang="en-US" sz="2000" dirty="0">
              <a:latin typeface="Arial" panose="020B0604020202020204" pitchFamily="34" charset="0"/>
            </a:endParaRPr>
          </a:p>
          <a:p>
            <a:pPr lvl="3"/>
            <a:endParaRPr lang="en-US" sz="2000" dirty="0">
              <a:latin typeface="Arial" panose="020B0604020202020204" pitchFamily="34" charset="0"/>
            </a:endParaRPr>
          </a:p>
          <a:p>
            <a:pPr marL="361950" lvl="4" indent="0">
              <a:buNone/>
            </a:pPr>
            <a:endParaRPr lang="en-US" sz="2000" dirty="0"/>
          </a:p>
          <a:p>
            <a:pPr lvl="3"/>
            <a:endParaRPr lang="en-US" sz="2000" dirty="0"/>
          </a:p>
        </p:txBody>
      </p:sp>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DFCB38D4-A15E-D577-C0FF-55D9A69C7856}"/>
                  </a:ext>
                </a:extLst>
              </p:cNvPr>
              <p:cNvGraphicFramePr>
                <a:graphicFrameLocks noGrp="1"/>
              </p:cNvGraphicFramePr>
              <p:nvPr/>
            </p:nvGraphicFramePr>
            <p:xfrm>
              <a:off x="758825" y="1211257"/>
              <a:ext cx="7587863" cy="1473200"/>
            </p:xfrm>
            <a:graphic>
              <a:graphicData uri="http://schemas.openxmlformats.org/drawingml/2006/table">
                <a:tbl>
                  <a:tblPr firstRow="1" firstCol="1" bandRow="1">
                    <a:tableStyleId>{5C22544A-7EE6-4342-B048-85BDC9FD1C3A}</a:tableStyleId>
                  </a:tblPr>
                  <a:tblGrid>
                    <a:gridCol w="2103645">
                      <a:extLst>
                        <a:ext uri="{9D8B030D-6E8A-4147-A177-3AD203B41FA5}">
                          <a16:colId xmlns:a16="http://schemas.microsoft.com/office/drawing/2014/main" val="2263020076"/>
                        </a:ext>
                      </a:extLst>
                    </a:gridCol>
                    <a:gridCol w="1090637">
                      <a:extLst>
                        <a:ext uri="{9D8B030D-6E8A-4147-A177-3AD203B41FA5}">
                          <a16:colId xmlns:a16="http://schemas.microsoft.com/office/drawing/2014/main" val="4048808684"/>
                        </a:ext>
                      </a:extLst>
                    </a:gridCol>
                    <a:gridCol w="1711713">
                      <a:extLst>
                        <a:ext uri="{9D8B030D-6E8A-4147-A177-3AD203B41FA5}">
                          <a16:colId xmlns:a16="http://schemas.microsoft.com/office/drawing/2014/main" val="421541152"/>
                        </a:ext>
                      </a:extLst>
                    </a:gridCol>
                    <a:gridCol w="2681868">
                      <a:extLst>
                        <a:ext uri="{9D8B030D-6E8A-4147-A177-3AD203B41FA5}">
                          <a16:colId xmlns:a16="http://schemas.microsoft.com/office/drawing/2014/main" val="970333894"/>
                        </a:ext>
                      </a:extLst>
                    </a:gridCol>
                  </a:tblGrid>
                  <a:tr h="0">
                    <a:tc>
                      <a:txBody>
                        <a:bodyPr/>
                        <a:lstStyle/>
                        <a:p>
                          <a:pPr marL="0" marR="0">
                            <a:lnSpc>
                              <a:spcPts val="1200"/>
                            </a:lnSpc>
                            <a:spcBef>
                              <a:spcPts val="0"/>
                            </a:spcBef>
                            <a:spcAft>
                              <a:spcPts val="600"/>
                            </a:spcAft>
                          </a:pPr>
                          <a:r>
                            <a:rPr lang="en-US" sz="1100" dirty="0">
                              <a:effectLst/>
                            </a:rPr>
                            <a:t>Level (Symbol)</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a:effectLst/>
                            </a:rPr>
                            <a:t>Typical Activity</a:t>
                          </a:r>
                          <a:endParaRPr lang="en-US" sz="110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dirty="0">
                              <a:effectLst/>
                              <a:latin typeface="Georgia" panose="02040502050405020303" pitchFamily="18" charset="0"/>
                              <a:ea typeface="+mn-ea"/>
                              <a:cs typeface="Times New Roman" panose="02020603050405020304" pitchFamily="18" charset="0"/>
                            </a:rPr>
                            <a:t>Causal reasoning</a:t>
                          </a:r>
                        </a:p>
                      </a:txBody>
                      <a:tcPr marL="101600" marR="101600" marT="50800" marB="50800" anchor="ctr"/>
                    </a:tc>
                    <a:tc>
                      <a:txBody>
                        <a:bodyPr/>
                        <a:lstStyle/>
                        <a:p>
                          <a:pPr marL="0" marR="0" lvl="0" indent="0" algn="l" defTabSz="685800" rtl="0" eaLnBrk="1" fontAlgn="auto" latinLnBrk="0" hangingPunct="1">
                            <a:lnSpc>
                              <a:spcPts val="1200"/>
                            </a:lnSpc>
                            <a:spcBef>
                              <a:spcPts val="0"/>
                            </a:spcBef>
                            <a:spcAft>
                              <a:spcPts val="600"/>
                            </a:spcAft>
                            <a:buClrTx/>
                            <a:buSzTx/>
                            <a:buFontTx/>
                            <a:buNone/>
                            <a:tabLst/>
                            <a:defRPr/>
                          </a:pPr>
                          <a:r>
                            <a:rPr lang="en-US" sz="1100" dirty="0">
                              <a:effectLst/>
                            </a:rPr>
                            <a:t>Example </a:t>
                          </a:r>
                          <a:r>
                            <a:rPr lang="en-US" sz="1100" dirty="0">
                              <a:effectLst/>
                              <a:latin typeface="Georgia" panose="02040502050405020303" pitchFamily="18" charset="0"/>
                              <a:ea typeface="+mn-ea"/>
                              <a:cs typeface="Times New Roman" panose="02020603050405020304" pitchFamily="18" charset="0"/>
                            </a:rPr>
                            <a:t>causal reasoning</a:t>
                          </a:r>
                        </a:p>
                      </a:txBody>
                      <a:tcPr marL="101600" marR="101600" marT="50800" marB="50800" anchor="ctr"/>
                    </a:tc>
                    <a:extLst>
                      <a:ext uri="{0D108BD9-81ED-4DB2-BD59-A6C34878D82A}">
                        <a16:rowId xmlns:a16="http://schemas.microsoft.com/office/drawing/2014/main" val="506903827"/>
                      </a:ext>
                    </a:extLst>
                  </a:tr>
                  <a:tr h="0">
                    <a:tc>
                      <a:txBody>
                        <a:bodyPr/>
                        <a:lstStyle/>
                        <a:p>
                          <a:pPr marL="0" marR="0">
                            <a:lnSpc>
                              <a:spcPts val="1200"/>
                            </a:lnSpc>
                            <a:spcBef>
                              <a:spcPts val="0"/>
                            </a:spcBef>
                            <a:spcAft>
                              <a:spcPts val="600"/>
                            </a:spcAft>
                          </a:pPr>
                          <a:r>
                            <a:rPr lang="fr-FR" sz="1100" dirty="0">
                              <a:effectLst/>
                            </a:rPr>
                            <a:t>1. Association </a:t>
                          </a:r>
                          <a14:m>
                            <m:oMath xmlns:m="http://schemas.openxmlformats.org/officeDocument/2006/math">
                              <m:r>
                                <a:rPr lang="fr-FR" sz="1100">
                                  <a:effectLst/>
                                  <a:latin typeface="Cambria Math" panose="02040503050406030204" pitchFamily="18" charset="0"/>
                                </a:rPr>
                                <m:t>𝑃</m:t>
                              </m:r>
                              <m:r>
                                <a:rPr lang="fr-FR" sz="1100">
                                  <a:effectLst/>
                                  <a:latin typeface="Cambria Math" panose="02040503050406030204" pitchFamily="18" charset="0"/>
                                </a:rPr>
                                <m:t>(</m:t>
                              </m:r>
                              <m:r>
                                <a:rPr lang="fr-FR" sz="1100">
                                  <a:effectLst/>
                                  <a:latin typeface="Cambria Math" panose="02040503050406030204" pitchFamily="18" charset="0"/>
                                </a:rPr>
                                <m:t>𝑦</m:t>
                              </m:r>
                              <m:r>
                                <a:rPr lang="fr-FR" sz="1100">
                                  <a:effectLst/>
                                  <a:latin typeface="Cambria Math" panose="02040503050406030204" pitchFamily="18" charset="0"/>
                                </a:rPr>
                                <m:t>∣</m:t>
                              </m:r>
                              <m:r>
                                <a:rPr lang="fr-FR" sz="1100">
                                  <a:effectLst/>
                                  <a:latin typeface="Cambria Math" panose="02040503050406030204" pitchFamily="18" charset="0"/>
                                </a:rPr>
                                <m:t>𝑥</m:t>
                              </m:r>
                              <m:r>
                                <a:rPr lang="fr-FR" sz="1100">
                                  <a:effectLst/>
                                  <a:latin typeface="Cambria Math" panose="02040503050406030204" pitchFamily="18" charset="0"/>
                                </a:rPr>
                                <m:t>)</m:t>
                              </m:r>
                            </m:oMath>
                          </a14:m>
                          <a:endParaRPr lang="fr-FR"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dirty="0">
                              <a:effectLst/>
                            </a:rPr>
                            <a:t>Seeing</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dirty="0">
                              <a:effectLst/>
                            </a:rPr>
                            <a:t>How would seeing </a:t>
                          </a:r>
                          <a14:m>
                            <m:oMath xmlns:m="http://schemas.openxmlformats.org/officeDocument/2006/math">
                              <m:r>
                                <a:rPr lang="en-US" sz="1100">
                                  <a:effectLst/>
                                  <a:latin typeface="Cambria Math" panose="02040503050406030204" pitchFamily="18" charset="0"/>
                                </a:rPr>
                                <m:t>𝑋</m:t>
                              </m:r>
                            </m:oMath>
                          </a14:m>
                          <a:r>
                            <a:rPr lang="en-US" sz="1100" dirty="0">
                              <a:effectLst/>
                            </a:rPr>
                            <a:t> change my belief in Y?</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altLang="zh-CN" sz="1100" dirty="0">
                              <a:effectLst/>
                              <a:latin typeface="Georgia" panose="02040502050405020303" pitchFamily="18" charset="0"/>
                              <a:ea typeface="+mn-ea"/>
                              <a:cs typeface="Times New Roman" panose="02020603050405020304" pitchFamily="18" charset="0"/>
                            </a:rPr>
                            <a:t>Are</a:t>
                          </a:r>
                          <a:r>
                            <a:rPr lang="en-US" sz="1100" dirty="0">
                              <a:effectLst/>
                              <a:latin typeface="Georgia" panose="02040502050405020303" pitchFamily="18" charset="0"/>
                              <a:ea typeface="+mn-ea"/>
                              <a:cs typeface="Times New Roman" panose="02020603050405020304" pitchFamily="18" charset="0"/>
                            </a:rPr>
                            <a:t> people over 60 years old more likely to have type-2 diabetes?</a:t>
                          </a:r>
                        </a:p>
                      </a:txBody>
                      <a:tcPr marL="101600" marR="101600" marT="50800" marB="50800" anchor="ctr"/>
                    </a:tc>
                    <a:extLst>
                      <a:ext uri="{0D108BD9-81ED-4DB2-BD59-A6C34878D82A}">
                        <a16:rowId xmlns:a16="http://schemas.microsoft.com/office/drawing/2014/main" val="540483576"/>
                      </a:ext>
                    </a:extLst>
                  </a:tr>
                  <a:tr h="0">
                    <a:tc>
                      <a:txBody>
                        <a:bodyPr/>
                        <a:lstStyle/>
                        <a:p>
                          <a:pPr marL="0" marR="0">
                            <a:lnSpc>
                              <a:spcPts val="1200"/>
                            </a:lnSpc>
                            <a:spcBef>
                              <a:spcPts val="0"/>
                            </a:spcBef>
                            <a:spcAft>
                              <a:spcPts val="600"/>
                            </a:spcAft>
                          </a:pPr>
                          <a:r>
                            <a:rPr lang="en-US" sz="1100" dirty="0">
                              <a:effectLst/>
                            </a:rPr>
                            <a:t>2. Intervention </a:t>
                          </a:r>
                          <a14:m>
                            <m:oMath xmlns:m="http://schemas.openxmlformats.org/officeDocument/2006/math">
                              <m:r>
                                <a:rPr lang="en-US" sz="1100">
                                  <a:effectLst/>
                                  <a:latin typeface="Cambria Math" panose="02040503050406030204" pitchFamily="18" charset="0"/>
                                </a:rPr>
                                <m:t>𝑃</m:t>
                              </m:r>
                              <m:r>
                                <a:rPr lang="en-US" sz="1100">
                                  <a:effectLst/>
                                  <a:latin typeface="Cambria Math" panose="02040503050406030204" pitchFamily="18" charset="0"/>
                                </a:rPr>
                                <m:t>(</m:t>
                              </m:r>
                              <m:r>
                                <a:rPr lang="en-US" sz="1100">
                                  <a:effectLst/>
                                  <a:latin typeface="Cambria Math" panose="02040503050406030204" pitchFamily="18" charset="0"/>
                                </a:rPr>
                                <m:t>𝑦</m:t>
                              </m:r>
                              <m:r>
                                <a:rPr lang="en-US" sz="1100">
                                  <a:effectLst/>
                                  <a:latin typeface="Cambria Math" panose="02040503050406030204" pitchFamily="18" charset="0"/>
                                </a:rPr>
                                <m:t>∣</m:t>
                              </m:r>
                            </m:oMath>
                          </a14:m>
                          <a:r>
                            <a:rPr lang="en-US" sz="1100" dirty="0">
                              <a:effectLst/>
                            </a:rPr>
                            <a:t> do </a:t>
                          </a:r>
                          <a14:m>
                            <m:oMath xmlns:m="http://schemas.openxmlformats.org/officeDocument/2006/math">
                              <m:r>
                                <a:rPr lang="en-US" sz="1100">
                                  <a:effectLst/>
                                  <a:latin typeface="Cambria Math" panose="02040503050406030204" pitchFamily="18" charset="0"/>
                                </a:rPr>
                                <m:t>(</m:t>
                              </m:r>
                              <m:r>
                                <a:rPr lang="en-US" sz="1100">
                                  <a:effectLst/>
                                  <a:latin typeface="Cambria Math" panose="02040503050406030204" pitchFamily="18" charset="0"/>
                                </a:rPr>
                                <m:t>𝑥</m:t>
                              </m:r>
                              <m:r>
                                <a:rPr lang="en-US" sz="1100">
                                  <a:effectLst/>
                                  <a:latin typeface="Cambria Math" panose="02040503050406030204" pitchFamily="18" charset="0"/>
                                </a:rPr>
                                <m:t>),</m:t>
                              </m:r>
                              <m:r>
                                <a:rPr lang="en-US" sz="1100">
                                  <a:effectLst/>
                                  <a:latin typeface="Cambria Math" panose="02040503050406030204" pitchFamily="18" charset="0"/>
                                </a:rPr>
                                <m:t>𝑧</m:t>
                              </m:r>
                              <m:r>
                                <a:rPr lang="en-US" sz="1100">
                                  <a:effectLst/>
                                  <a:latin typeface="Cambria Math" panose="02040503050406030204" pitchFamily="18" charset="0"/>
                                </a:rPr>
                                <m:t>)</m:t>
                              </m:r>
                            </m:oMath>
                          </a14:m>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dirty="0">
                              <a:effectLst/>
                            </a:rPr>
                            <a:t>Intervening</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dirty="0">
                              <a:effectLst/>
                            </a:rPr>
                            <a:t>What happens if I do </a:t>
                          </a:r>
                          <a14:m>
                            <m:oMath xmlns:m="http://schemas.openxmlformats.org/officeDocument/2006/math">
                              <m:r>
                                <a:rPr lang="en-US" sz="1100">
                                  <a:effectLst/>
                                  <a:latin typeface="Cambria Math" panose="02040503050406030204" pitchFamily="18" charset="0"/>
                                </a:rPr>
                                <m:t>𝑋</m:t>
                              </m:r>
                              <m:r>
                                <a:rPr lang="en-US" sz="1100">
                                  <a:effectLst/>
                                  <a:latin typeface="Cambria Math" panose="02040503050406030204" pitchFamily="18" charset="0"/>
                                </a:rPr>
                                <m:t>?</m:t>
                              </m:r>
                            </m:oMath>
                          </a14:m>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kern="1200" dirty="0">
                              <a:solidFill>
                                <a:schemeClr val="dk1"/>
                              </a:solidFill>
                              <a:effectLst/>
                              <a:latin typeface="Georgia" panose="02040502050405020303" pitchFamily="18" charset="0"/>
                              <a:ea typeface="+mn-ea"/>
                              <a:cs typeface="Times New Roman" panose="02020603050405020304" pitchFamily="18" charset="0"/>
                            </a:rPr>
                            <a:t>What happens to fundus images if all participants have type-2 diabetes?</a:t>
                          </a:r>
                        </a:p>
                      </a:txBody>
                      <a:tcPr marL="101600" marR="101600" marT="50800" marB="50800" anchor="ctr"/>
                    </a:tc>
                    <a:extLst>
                      <a:ext uri="{0D108BD9-81ED-4DB2-BD59-A6C34878D82A}">
                        <a16:rowId xmlns:a16="http://schemas.microsoft.com/office/drawing/2014/main" val="3445353033"/>
                      </a:ext>
                    </a:extLst>
                  </a:tr>
                  <a:tr h="0">
                    <a:tc>
                      <a:txBody>
                        <a:bodyPr/>
                        <a:lstStyle/>
                        <a:p>
                          <a:pPr marL="0" marR="0">
                            <a:lnSpc>
                              <a:spcPts val="1200"/>
                            </a:lnSpc>
                            <a:spcBef>
                              <a:spcPts val="0"/>
                            </a:spcBef>
                            <a:spcAft>
                              <a:spcPts val="600"/>
                            </a:spcAft>
                          </a:pPr>
                          <a:r>
                            <a:rPr lang="en-US" sz="1100" dirty="0">
                              <a:effectLst/>
                            </a:rPr>
                            <a:t>3. Counterfactuals </a:t>
                          </a:r>
                          <a14:m>
                            <m:oMath xmlns:m="http://schemas.openxmlformats.org/officeDocument/2006/math">
                              <m:r>
                                <a:rPr lang="en-US" sz="1100">
                                  <a:effectLst/>
                                  <a:latin typeface="Cambria Math" panose="02040503050406030204" pitchFamily="18" charset="0"/>
                                </a:rPr>
                                <m:t>𝑃</m:t>
                              </m:r>
                              <m:d>
                                <m:dPr>
                                  <m:ctrlPr>
                                    <a:rPr lang="ar-AE" sz="1100" i="1">
                                      <a:effectLst/>
                                      <a:latin typeface="Cambria Math" panose="02040503050406030204" pitchFamily="18" charset="0"/>
                                    </a:rPr>
                                  </m:ctrlPr>
                                </m:dPr>
                                <m:e>
                                  <m:sSub>
                                    <m:sSubPr>
                                      <m:ctrlPr>
                                        <a:rPr lang="ar-AE" sz="1100" i="1">
                                          <a:effectLst/>
                                          <a:latin typeface="Cambria Math" panose="02040503050406030204" pitchFamily="18" charset="0"/>
                                        </a:rPr>
                                      </m:ctrlPr>
                                    </m:sSubPr>
                                    <m:e>
                                      <m:r>
                                        <a:rPr lang="ar-AE" sz="1100">
                                          <a:effectLst/>
                                          <a:latin typeface="Cambria Math" panose="02040503050406030204" pitchFamily="18" charset="0"/>
                                        </a:rPr>
                                        <m:t>𝑦</m:t>
                                      </m:r>
                                    </m:e>
                                    <m:sub>
                                      <m:r>
                                        <a:rPr lang="ar-AE" sz="1100">
                                          <a:effectLst/>
                                          <a:latin typeface="Cambria Math" panose="02040503050406030204" pitchFamily="18" charset="0"/>
                                        </a:rPr>
                                        <m:t>𝑥</m:t>
                                      </m:r>
                                    </m:sub>
                                  </m:sSub>
                                  <m:r>
                                    <a:rPr lang="ar-AE" sz="1100">
                                      <a:effectLst/>
                                      <a:latin typeface="Cambria Math" panose="02040503050406030204" pitchFamily="18" charset="0"/>
                                    </a:rPr>
                                    <m:t>∣</m:t>
                                  </m:r>
                                  <m:sSup>
                                    <m:sSupPr>
                                      <m:ctrlPr>
                                        <a:rPr lang="ar-AE" sz="1100" i="1">
                                          <a:effectLst/>
                                          <a:latin typeface="Cambria Math" panose="02040503050406030204" pitchFamily="18" charset="0"/>
                                        </a:rPr>
                                      </m:ctrlPr>
                                    </m:sSupPr>
                                    <m:e>
                                      <m:r>
                                        <a:rPr lang="ar-AE" sz="1100">
                                          <a:effectLst/>
                                          <a:latin typeface="Cambria Math" panose="02040503050406030204" pitchFamily="18" charset="0"/>
                                        </a:rPr>
                                        <m:t>𝑥</m:t>
                                      </m:r>
                                    </m:e>
                                    <m:sup>
                                      <m:r>
                                        <a:rPr lang="ar-AE" sz="1100">
                                          <a:effectLst/>
                                          <a:latin typeface="Cambria Math" panose="02040503050406030204" pitchFamily="18" charset="0"/>
                                        </a:rPr>
                                        <m:t>′</m:t>
                                      </m:r>
                                    </m:sup>
                                  </m:sSup>
                                  <m:r>
                                    <a:rPr lang="ar-AE" sz="1100">
                                      <a:effectLst/>
                                      <a:latin typeface="Cambria Math" panose="02040503050406030204" pitchFamily="18" charset="0"/>
                                    </a:rPr>
                                    <m:t>,</m:t>
                                  </m:r>
                                  <m:sSup>
                                    <m:sSupPr>
                                      <m:ctrlPr>
                                        <a:rPr lang="ar-AE" sz="1100" i="1">
                                          <a:effectLst/>
                                          <a:latin typeface="Cambria Math" panose="02040503050406030204" pitchFamily="18" charset="0"/>
                                        </a:rPr>
                                      </m:ctrlPr>
                                    </m:sSupPr>
                                    <m:e>
                                      <m:r>
                                        <a:rPr lang="ar-AE" sz="1100">
                                          <a:effectLst/>
                                          <a:latin typeface="Cambria Math" panose="02040503050406030204" pitchFamily="18" charset="0"/>
                                        </a:rPr>
                                        <m:t>𝑦</m:t>
                                      </m:r>
                                    </m:e>
                                    <m:sup>
                                      <m:r>
                                        <a:rPr lang="ar-AE" sz="1100">
                                          <a:effectLst/>
                                          <a:latin typeface="Cambria Math" panose="02040503050406030204" pitchFamily="18" charset="0"/>
                                        </a:rPr>
                                        <m:t>′</m:t>
                                      </m:r>
                                    </m:sup>
                                  </m:sSup>
                                </m:e>
                              </m:d>
                            </m:oMath>
                          </a14:m>
                          <a:endParaRPr lang="ar-AE"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dirty="0">
                              <a:effectLst/>
                            </a:rPr>
                            <a:t>Retrospection</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dirty="0">
                              <a:effectLst/>
                            </a:rPr>
                            <a:t>What would happen if I had acted differently?</a:t>
                          </a:r>
                        </a:p>
                      </a:txBody>
                      <a:tcPr marL="101600" marR="101600" marT="50800" marB="50800" anchor="ctr"/>
                    </a:tc>
                    <a:tc>
                      <a:txBody>
                        <a:bodyPr/>
                        <a:lstStyle/>
                        <a:p>
                          <a:pPr marL="0" marR="0">
                            <a:lnSpc>
                              <a:spcPts val="1200"/>
                            </a:lnSpc>
                            <a:spcBef>
                              <a:spcPts val="0"/>
                            </a:spcBef>
                            <a:spcAft>
                              <a:spcPts val="600"/>
                            </a:spcAft>
                          </a:pPr>
                          <a:r>
                            <a:rPr lang="en-US" sz="1100" dirty="0">
                              <a:effectLst/>
                            </a:rPr>
                            <a:t>What happens to my fundus images if I had been diagnosed with type-2 diabetes?</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extLst>
                      <a:ext uri="{0D108BD9-81ED-4DB2-BD59-A6C34878D82A}">
                        <a16:rowId xmlns:a16="http://schemas.microsoft.com/office/drawing/2014/main" val="1299168731"/>
                      </a:ext>
                    </a:extLst>
                  </a:tr>
                </a:tbl>
              </a:graphicData>
            </a:graphic>
          </p:graphicFrame>
        </mc:Choice>
        <mc:Fallback xmlns="">
          <p:graphicFrame>
            <p:nvGraphicFramePr>
              <p:cNvPr id="28" name="Table 27">
                <a:extLst>
                  <a:ext uri="{FF2B5EF4-FFF2-40B4-BE49-F238E27FC236}">
                    <a16:creationId xmlns:a16="http://schemas.microsoft.com/office/drawing/2014/main" id="{DFCB38D4-A15E-D577-C0FF-55D9A69C7856}"/>
                  </a:ext>
                </a:extLst>
              </p:cNvPr>
              <p:cNvGraphicFramePr>
                <a:graphicFrameLocks noGrp="1"/>
              </p:cNvGraphicFramePr>
              <p:nvPr>
                <p:extLst>
                  <p:ext uri="{D42A27DB-BD31-4B8C-83A1-F6EECF244321}">
                    <p14:modId xmlns:p14="http://schemas.microsoft.com/office/powerpoint/2010/main" val="1432474094"/>
                  </p:ext>
                </p:extLst>
              </p:nvPr>
            </p:nvGraphicFramePr>
            <p:xfrm>
              <a:off x="758825" y="1211257"/>
              <a:ext cx="7587863" cy="1473200"/>
            </p:xfrm>
            <a:graphic>
              <a:graphicData uri="http://schemas.openxmlformats.org/drawingml/2006/table">
                <a:tbl>
                  <a:tblPr firstRow="1" firstCol="1" bandRow="1">
                    <a:tableStyleId>{5C22544A-7EE6-4342-B048-85BDC9FD1C3A}</a:tableStyleId>
                  </a:tblPr>
                  <a:tblGrid>
                    <a:gridCol w="2103645">
                      <a:extLst>
                        <a:ext uri="{9D8B030D-6E8A-4147-A177-3AD203B41FA5}">
                          <a16:colId xmlns:a16="http://schemas.microsoft.com/office/drawing/2014/main" val="2263020076"/>
                        </a:ext>
                      </a:extLst>
                    </a:gridCol>
                    <a:gridCol w="1090637">
                      <a:extLst>
                        <a:ext uri="{9D8B030D-6E8A-4147-A177-3AD203B41FA5}">
                          <a16:colId xmlns:a16="http://schemas.microsoft.com/office/drawing/2014/main" val="4048808684"/>
                        </a:ext>
                      </a:extLst>
                    </a:gridCol>
                    <a:gridCol w="1711713">
                      <a:extLst>
                        <a:ext uri="{9D8B030D-6E8A-4147-A177-3AD203B41FA5}">
                          <a16:colId xmlns:a16="http://schemas.microsoft.com/office/drawing/2014/main" val="421541152"/>
                        </a:ext>
                      </a:extLst>
                    </a:gridCol>
                    <a:gridCol w="2681868">
                      <a:extLst>
                        <a:ext uri="{9D8B030D-6E8A-4147-A177-3AD203B41FA5}">
                          <a16:colId xmlns:a16="http://schemas.microsoft.com/office/drawing/2014/main" val="970333894"/>
                        </a:ext>
                      </a:extLst>
                    </a:gridCol>
                  </a:tblGrid>
                  <a:tr h="254000">
                    <a:tc>
                      <a:txBody>
                        <a:bodyPr/>
                        <a:lstStyle/>
                        <a:p>
                          <a:pPr marL="0" marR="0">
                            <a:lnSpc>
                              <a:spcPts val="1200"/>
                            </a:lnSpc>
                            <a:spcBef>
                              <a:spcPts val="0"/>
                            </a:spcBef>
                            <a:spcAft>
                              <a:spcPts val="600"/>
                            </a:spcAft>
                          </a:pPr>
                          <a:r>
                            <a:rPr lang="en-US" sz="1100" dirty="0">
                              <a:effectLst/>
                            </a:rPr>
                            <a:t>Level (Symbol)</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a:effectLst/>
                            </a:rPr>
                            <a:t>Typical Activity</a:t>
                          </a:r>
                          <a:endParaRPr lang="en-US" sz="110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dirty="0">
                              <a:effectLst/>
                              <a:latin typeface="Georgia" panose="02040502050405020303" pitchFamily="18" charset="0"/>
                              <a:ea typeface="+mn-ea"/>
                              <a:cs typeface="Times New Roman" panose="02020603050405020304" pitchFamily="18" charset="0"/>
                            </a:rPr>
                            <a:t>Causal reasoning</a:t>
                          </a:r>
                        </a:p>
                      </a:txBody>
                      <a:tcPr marL="101600" marR="101600" marT="50800" marB="50800" anchor="ctr"/>
                    </a:tc>
                    <a:tc>
                      <a:txBody>
                        <a:bodyPr/>
                        <a:lstStyle/>
                        <a:p>
                          <a:pPr marL="0" marR="0" lvl="0" indent="0" algn="l" defTabSz="685800" rtl="0" eaLnBrk="1" fontAlgn="auto" latinLnBrk="0" hangingPunct="1">
                            <a:lnSpc>
                              <a:spcPts val="1200"/>
                            </a:lnSpc>
                            <a:spcBef>
                              <a:spcPts val="0"/>
                            </a:spcBef>
                            <a:spcAft>
                              <a:spcPts val="600"/>
                            </a:spcAft>
                            <a:buClrTx/>
                            <a:buSzTx/>
                            <a:buFontTx/>
                            <a:buNone/>
                            <a:tabLst/>
                            <a:defRPr/>
                          </a:pPr>
                          <a:r>
                            <a:rPr lang="en-US" sz="1100" dirty="0">
                              <a:effectLst/>
                            </a:rPr>
                            <a:t>Example </a:t>
                          </a:r>
                          <a:r>
                            <a:rPr lang="en-US" sz="1100" dirty="0">
                              <a:effectLst/>
                              <a:latin typeface="Georgia" panose="02040502050405020303" pitchFamily="18" charset="0"/>
                              <a:ea typeface="+mn-ea"/>
                              <a:cs typeface="Times New Roman" panose="02020603050405020304" pitchFamily="18" charset="0"/>
                            </a:rPr>
                            <a:t>causal reasoning</a:t>
                          </a:r>
                        </a:p>
                      </a:txBody>
                      <a:tcPr marL="101600" marR="101600" marT="50800" marB="50800" anchor="ctr"/>
                    </a:tc>
                    <a:extLst>
                      <a:ext uri="{0D108BD9-81ED-4DB2-BD59-A6C34878D82A}">
                        <a16:rowId xmlns:a16="http://schemas.microsoft.com/office/drawing/2014/main" val="506903827"/>
                      </a:ext>
                    </a:extLst>
                  </a:tr>
                  <a:tr h="406400">
                    <a:tc>
                      <a:txBody>
                        <a:bodyPr/>
                        <a:lstStyle/>
                        <a:p>
                          <a:endParaRPr lang="LID4096"/>
                        </a:p>
                      </a:txBody>
                      <a:tcPr marL="101600" marR="101600" marT="50800" marB="50800" anchor="ctr">
                        <a:blipFill>
                          <a:blip r:embed="rId2"/>
                          <a:stretch>
                            <a:fillRect l="-290" t="-65672" r="-262319" b="-208955"/>
                          </a:stretch>
                        </a:blipFill>
                      </a:tcPr>
                    </a:tc>
                    <a:tc>
                      <a:txBody>
                        <a:bodyPr/>
                        <a:lstStyle/>
                        <a:p>
                          <a:pPr marL="0" marR="0">
                            <a:lnSpc>
                              <a:spcPts val="1200"/>
                            </a:lnSpc>
                            <a:spcBef>
                              <a:spcPts val="0"/>
                            </a:spcBef>
                            <a:spcAft>
                              <a:spcPts val="600"/>
                            </a:spcAft>
                          </a:pPr>
                          <a:r>
                            <a:rPr lang="en-US" sz="1100" dirty="0">
                              <a:effectLst/>
                            </a:rPr>
                            <a:t>Seeing</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endParaRPr lang="LID4096"/>
                        </a:p>
                      </a:txBody>
                      <a:tcPr marL="101600" marR="101600" marT="50800" marB="50800" anchor="ctr">
                        <a:blipFill>
                          <a:blip r:embed="rId2"/>
                          <a:stretch>
                            <a:fillRect l="-187189" t="-65672" r="-158007" b="-208955"/>
                          </a:stretch>
                        </a:blipFill>
                      </a:tcPr>
                    </a:tc>
                    <a:tc>
                      <a:txBody>
                        <a:bodyPr/>
                        <a:lstStyle/>
                        <a:p>
                          <a:pPr marL="0" marR="0">
                            <a:lnSpc>
                              <a:spcPts val="1200"/>
                            </a:lnSpc>
                            <a:spcBef>
                              <a:spcPts val="0"/>
                            </a:spcBef>
                            <a:spcAft>
                              <a:spcPts val="600"/>
                            </a:spcAft>
                          </a:pPr>
                          <a:r>
                            <a:rPr lang="en-US" altLang="zh-CN" sz="1100" dirty="0">
                              <a:effectLst/>
                              <a:latin typeface="Georgia" panose="02040502050405020303" pitchFamily="18" charset="0"/>
                              <a:ea typeface="+mn-ea"/>
                              <a:cs typeface="Times New Roman" panose="02020603050405020304" pitchFamily="18" charset="0"/>
                            </a:rPr>
                            <a:t>Are</a:t>
                          </a:r>
                          <a:r>
                            <a:rPr lang="en-US" sz="1100" dirty="0">
                              <a:effectLst/>
                              <a:latin typeface="Georgia" panose="02040502050405020303" pitchFamily="18" charset="0"/>
                              <a:ea typeface="+mn-ea"/>
                              <a:cs typeface="Times New Roman" panose="02020603050405020304" pitchFamily="18" charset="0"/>
                            </a:rPr>
                            <a:t> people over 60 years old more likely to have type-2 diabetes?</a:t>
                          </a:r>
                        </a:p>
                      </a:txBody>
                      <a:tcPr marL="101600" marR="101600" marT="50800" marB="50800" anchor="ctr"/>
                    </a:tc>
                    <a:extLst>
                      <a:ext uri="{0D108BD9-81ED-4DB2-BD59-A6C34878D82A}">
                        <a16:rowId xmlns:a16="http://schemas.microsoft.com/office/drawing/2014/main" val="540483576"/>
                      </a:ext>
                    </a:extLst>
                  </a:tr>
                  <a:tr h="406400">
                    <a:tc>
                      <a:txBody>
                        <a:bodyPr/>
                        <a:lstStyle/>
                        <a:p>
                          <a:endParaRPr lang="LID4096"/>
                        </a:p>
                      </a:txBody>
                      <a:tcPr marL="101600" marR="101600" marT="50800" marB="50800" anchor="ctr">
                        <a:blipFill>
                          <a:blip r:embed="rId2"/>
                          <a:stretch>
                            <a:fillRect l="-290" t="-165672" r="-262319" b="-108955"/>
                          </a:stretch>
                        </a:blipFill>
                      </a:tcPr>
                    </a:tc>
                    <a:tc>
                      <a:txBody>
                        <a:bodyPr/>
                        <a:lstStyle/>
                        <a:p>
                          <a:pPr marL="0" marR="0">
                            <a:lnSpc>
                              <a:spcPts val="1200"/>
                            </a:lnSpc>
                            <a:spcBef>
                              <a:spcPts val="0"/>
                            </a:spcBef>
                            <a:spcAft>
                              <a:spcPts val="600"/>
                            </a:spcAft>
                          </a:pPr>
                          <a:r>
                            <a:rPr lang="en-US" sz="1100" dirty="0">
                              <a:effectLst/>
                            </a:rPr>
                            <a:t>Intervening</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endParaRPr lang="LID4096"/>
                        </a:p>
                      </a:txBody>
                      <a:tcPr marL="101600" marR="101600" marT="50800" marB="50800" anchor="ctr">
                        <a:blipFill>
                          <a:blip r:embed="rId2"/>
                          <a:stretch>
                            <a:fillRect l="-187189" t="-165672" r="-158007" b="-108955"/>
                          </a:stretch>
                        </a:blipFill>
                      </a:tcPr>
                    </a:tc>
                    <a:tc>
                      <a:txBody>
                        <a:bodyPr/>
                        <a:lstStyle/>
                        <a:p>
                          <a:pPr marL="0" marR="0">
                            <a:lnSpc>
                              <a:spcPts val="1200"/>
                            </a:lnSpc>
                            <a:spcBef>
                              <a:spcPts val="0"/>
                            </a:spcBef>
                            <a:spcAft>
                              <a:spcPts val="600"/>
                            </a:spcAft>
                          </a:pPr>
                          <a:r>
                            <a:rPr lang="en-US" sz="1100" kern="1200" dirty="0">
                              <a:solidFill>
                                <a:schemeClr val="dk1"/>
                              </a:solidFill>
                              <a:effectLst/>
                              <a:latin typeface="Georgia" panose="02040502050405020303" pitchFamily="18" charset="0"/>
                              <a:ea typeface="+mn-ea"/>
                              <a:cs typeface="Times New Roman" panose="02020603050405020304" pitchFamily="18" charset="0"/>
                            </a:rPr>
                            <a:t>What happens to fundus images if all participants have type-2 diabetes?</a:t>
                          </a:r>
                        </a:p>
                      </a:txBody>
                      <a:tcPr marL="101600" marR="101600" marT="50800" marB="50800" anchor="ctr"/>
                    </a:tc>
                    <a:extLst>
                      <a:ext uri="{0D108BD9-81ED-4DB2-BD59-A6C34878D82A}">
                        <a16:rowId xmlns:a16="http://schemas.microsoft.com/office/drawing/2014/main" val="3445353033"/>
                      </a:ext>
                    </a:extLst>
                  </a:tr>
                  <a:tr h="406400">
                    <a:tc>
                      <a:txBody>
                        <a:bodyPr/>
                        <a:lstStyle/>
                        <a:p>
                          <a:endParaRPr lang="LID4096"/>
                        </a:p>
                      </a:txBody>
                      <a:tcPr marL="101600" marR="101600" marT="50800" marB="50800" anchor="ctr">
                        <a:blipFill>
                          <a:blip r:embed="rId2"/>
                          <a:stretch>
                            <a:fillRect l="-290" t="-265672" r="-262319" b="-8955"/>
                          </a:stretch>
                        </a:blipFill>
                      </a:tcPr>
                    </a:tc>
                    <a:tc>
                      <a:txBody>
                        <a:bodyPr/>
                        <a:lstStyle/>
                        <a:p>
                          <a:pPr marL="0" marR="0">
                            <a:lnSpc>
                              <a:spcPts val="1200"/>
                            </a:lnSpc>
                            <a:spcBef>
                              <a:spcPts val="0"/>
                            </a:spcBef>
                            <a:spcAft>
                              <a:spcPts val="600"/>
                            </a:spcAft>
                          </a:pPr>
                          <a:r>
                            <a:rPr lang="en-US" sz="1100" dirty="0">
                              <a:effectLst/>
                            </a:rPr>
                            <a:t>Retrospection</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tc>
                      <a:txBody>
                        <a:bodyPr/>
                        <a:lstStyle/>
                        <a:p>
                          <a:pPr marL="0" marR="0">
                            <a:lnSpc>
                              <a:spcPts val="1200"/>
                            </a:lnSpc>
                            <a:spcBef>
                              <a:spcPts val="0"/>
                            </a:spcBef>
                            <a:spcAft>
                              <a:spcPts val="600"/>
                            </a:spcAft>
                          </a:pPr>
                          <a:r>
                            <a:rPr lang="en-US" sz="1100" dirty="0">
                              <a:effectLst/>
                            </a:rPr>
                            <a:t>What would happen if I had acted differently?</a:t>
                          </a:r>
                        </a:p>
                      </a:txBody>
                      <a:tcPr marL="101600" marR="101600" marT="50800" marB="50800" anchor="ctr"/>
                    </a:tc>
                    <a:tc>
                      <a:txBody>
                        <a:bodyPr/>
                        <a:lstStyle/>
                        <a:p>
                          <a:pPr marL="0" marR="0">
                            <a:lnSpc>
                              <a:spcPts val="1200"/>
                            </a:lnSpc>
                            <a:spcBef>
                              <a:spcPts val="0"/>
                            </a:spcBef>
                            <a:spcAft>
                              <a:spcPts val="600"/>
                            </a:spcAft>
                          </a:pPr>
                          <a:r>
                            <a:rPr lang="en-US" sz="1100" dirty="0">
                              <a:effectLst/>
                            </a:rPr>
                            <a:t>What happens to my fundus images if I had been diagnosed with type-2 diabetes?</a:t>
                          </a:r>
                          <a:endParaRPr lang="en-US" sz="1100" dirty="0">
                            <a:effectLst/>
                            <a:latin typeface="Georgia" panose="02040502050405020303" pitchFamily="18" charset="0"/>
                            <a:ea typeface="+mn-ea"/>
                            <a:cs typeface="Times New Roman" panose="02020603050405020304" pitchFamily="18" charset="0"/>
                          </a:endParaRPr>
                        </a:p>
                      </a:txBody>
                      <a:tcPr marL="101600" marR="101600" marT="50800" marB="50800" anchor="ctr"/>
                    </a:tc>
                    <a:extLst>
                      <a:ext uri="{0D108BD9-81ED-4DB2-BD59-A6C34878D82A}">
                        <a16:rowId xmlns:a16="http://schemas.microsoft.com/office/drawing/2014/main" val="1299168731"/>
                      </a:ext>
                    </a:extLst>
                  </a:tr>
                </a:tbl>
              </a:graphicData>
            </a:graphic>
          </p:graphicFrame>
        </mc:Fallback>
      </mc:AlternateContent>
      <p:sp>
        <p:nvSpPr>
          <p:cNvPr id="7" name="Arrow: Right 6">
            <a:extLst>
              <a:ext uri="{FF2B5EF4-FFF2-40B4-BE49-F238E27FC236}">
                <a16:creationId xmlns:a16="http://schemas.microsoft.com/office/drawing/2014/main" id="{3ED1E2FF-9BF6-2671-BA93-D57C1E7078C7}"/>
              </a:ext>
            </a:extLst>
          </p:cNvPr>
          <p:cNvSpPr/>
          <p:nvPr/>
        </p:nvSpPr>
        <p:spPr>
          <a:xfrm rot="5400000">
            <a:off x="1463276" y="3236805"/>
            <a:ext cx="246863" cy="133871"/>
          </a:xfrm>
          <a:prstGeom prst="right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LID4096" dirty="0"/>
          </a:p>
        </p:txBody>
      </p:sp>
      <p:sp>
        <p:nvSpPr>
          <p:cNvPr id="3" name="Rectangle 2">
            <a:extLst>
              <a:ext uri="{FF2B5EF4-FFF2-40B4-BE49-F238E27FC236}">
                <a16:creationId xmlns:a16="http://schemas.microsoft.com/office/drawing/2014/main" id="{DC3FB56B-5A9A-79D9-E31D-338389EFB330}"/>
              </a:ext>
            </a:extLst>
          </p:cNvPr>
          <p:cNvSpPr/>
          <p:nvPr/>
        </p:nvSpPr>
        <p:spPr>
          <a:xfrm>
            <a:off x="912117" y="2795312"/>
            <a:ext cx="1349185" cy="256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effectLst/>
              </a:rPr>
              <a:t> Association </a:t>
            </a:r>
            <a:endParaRPr lang="LID4096" dirty="0"/>
          </a:p>
        </p:txBody>
      </p:sp>
      <p:sp>
        <p:nvSpPr>
          <p:cNvPr id="10" name="Rectangle 9">
            <a:extLst>
              <a:ext uri="{FF2B5EF4-FFF2-40B4-BE49-F238E27FC236}">
                <a16:creationId xmlns:a16="http://schemas.microsoft.com/office/drawing/2014/main" id="{F9794C58-7FED-4E4E-F7C0-9C05642B5D57}"/>
              </a:ext>
            </a:extLst>
          </p:cNvPr>
          <p:cNvSpPr/>
          <p:nvPr/>
        </p:nvSpPr>
        <p:spPr>
          <a:xfrm>
            <a:off x="912119" y="3512087"/>
            <a:ext cx="1349185" cy="258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rPr>
              <a:t>Intervention</a:t>
            </a:r>
            <a:endParaRPr lang="LID4096" dirty="0"/>
          </a:p>
        </p:txBody>
      </p:sp>
      <p:sp>
        <p:nvSpPr>
          <p:cNvPr id="12" name="Rectangle 11">
            <a:extLst>
              <a:ext uri="{FF2B5EF4-FFF2-40B4-BE49-F238E27FC236}">
                <a16:creationId xmlns:a16="http://schemas.microsoft.com/office/drawing/2014/main" id="{C450B621-1DE9-3762-6F4B-7A45593247C2}"/>
              </a:ext>
            </a:extLst>
          </p:cNvPr>
          <p:cNvSpPr/>
          <p:nvPr/>
        </p:nvSpPr>
        <p:spPr>
          <a:xfrm>
            <a:off x="912117" y="4173677"/>
            <a:ext cx="1349185" cy="258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effectLst/>
              </a:rPr>
              <a:t>Counterfactuals </a:t>
            </a:r>
            <a:endParaRPr lang="LID4096" dirty="0"/>
          </a:p>
        </p:txBody>
      </p:sp>
      <p:sp>
        <p:nvSpPr>
          <p:cNvPr id="13" name="TextBox 12">
            <a:extLst>
              <a:ext uri="{FF2B5EF4-FFF2-40B4-BE49-F238E27FC236}">
                <a16:creationId xmlns:a16="http://schemas.microsoft.com/office/drawing/2014/main" id="{7D1E9591-5EC3-13D2-37C0-749E7246A6C8}"/>
              </a:ext>
            </a:extLst>
          </p:cNvPr>
          <p:cNvSpPr txBox="1"/>
          <p:nvPr/>
        </p:nvSpPr>
        <p:spPr>
          <a:xfrm>
            <a:off x="2261302" y="3055480"/>
            <a:ext cx="3779111" cy="715581"/>
          </a:xfrm>
          <a:prstGeom prst="rect">
            <a:avLst/>
          </a:prstGeom>
          <a:noFill/>
        </p:spPr>
        <p:txBody>
          <a:bodyPr wrap="none" rtlCol="0">
            <a:spAutoFit/>
          </a:bodyPr>
          <a:lstStyle/>
          <a:p>
            <a:pPr marL="285750" indent="-285750">
              <a:buFont typeface="Arial" panose="020B0604020202020204" pitchFamily="34" charset="0"/>
              <a:buChar char="•"/>
            </a:pPr>
            <a:r>
              <a:rPr lang="en-US" dirty="0"/>
              <a:t>Introduce Causation</a:t>
            </a:r>
          </a:p>
          <a:p>
            <a:pPr marL="285750" indent="-285750">
              <a:buFont typeface="Arial" panose="020B0604020202020204" pitchFamily="34" charset="0"/>
              <a:buChar char="•"/>
            </a:pPr>
            <a:r>
              <a:rPr lang="en-US" dirty="0"/>
              <a:t>Block the non-causal association(</a:t>
            </a:r>
            <a:r>
              <a:rPr lang="en-US" dirty="0">
                <a:solidFill>
                  <a:srgbClr val="FF0000"/>
                </a:solidFill>
              </a:rPr>
              <a:t>confounding</a:t>
            </a:r>
            <a:r>
              <a:rPr lang="en-US" dirty="0"/>
              <a:t>) </a:t>
            </a:r>
            <a:endParaRPr lang="LID4096" dirty="0"/>
          </a:p>
          <a:p>
            <a:endParaRPr lang="LID4096" dirty="0"/>
          </a:p>
        </p:txBody>
      </p:sp>
      <p:sp>
        <p:nvSpPr>
          <p:cNvPr id="15" name="TextBox 14">
            <a:extLst>
              <a:ext uri="{FF2B5EF4-FFF2-40B4-BE49-F238E27FC236}">
                <a16:creationId xmlns:a16="http://schemas.microsoft.com/office/drawing/2014/main" id="{9D2FAC8C-5749-652C-F6BB-7E6CB8E84C18}"/>
              </a:ext>
            </a:extLst>
          </p:cNvPr>
          <p:cNvSpPr txBox="1"/>
          <p:nvPr/>
        </p:nvSpPr>
        <p:spPr>
          <a:xfrm>
            <a:off x="2270009" y="3838783"/>
            <a:ext cx="5100692" cy="507831"/>
          </a:xfrm>
          <a:prstGeom prst="rect">
            <a:avLst/>
          </a:prstGeom>
          <a:noFill/>
        </p:spPr>
        <p:txBody>
          <a:bodyPr wrap="none" rtlCol="0">
            <a:spAutoFit/>
          </a:bodyPr>
          <a:lstStyle/>
          <a:p>
            <a:pPr marL="285750" indent="-285750">
              <a:buFont typeface="Arial" panose="020B0604020202020204" pitchFamily="34" charset="0"/>
              <a:buChar char="•"/>
            </a:pPr>
            <a:r>
              <a:rPr lang="en-US" dirty="0"/>
              <a:t>Introduce exogenous noise presenting implicit individual variation</a:t>
            </a:r>
          </a:p>
          <a:p>
            <a:pPr marL="285750" indent="-285750">
              <a:buFont typeface="Arial" panose="020B0604020202020204" pitchFamily="34" charset="0"/>
              <a:buChar char="•"/>
            </a:pPr>
            <a:r>
              <a:rPr lang="en-US" dirty="0"/>
              <a:t>Infer on individual level to avoid </a:t>
            </a:r>
            <a:r>
              <a:rPr lang="en-US" dirty="0">
                <a:solidFill>
                  <a:srgbClr val="FF0000"/>
                </a:solidFill>
              </a:rPr>
              <a:t>heterogeneity </a:t>
            </a:r>
            <a:endParaRPr lang="LID4096" dirty="0">
              <a:solidFill>
                <a:srgbClr val="FF0000"/>
              </a:solidFill>
            </a:endParaRPr>
          </a:p>
        </p:txBody>
      </p:sp>
      <p:sp>
        <p:nvSpPr>
          <p:cNvPr id="17" name="Arrow: Right 16">
            <a:extLst>
              <a:ext uri="{FF2B5EF4-FFF2-40B4-BE49-F238E27FC236}">
                <a16:creationId xmlns:a16="http://schemas.microsoft.com/office/drawing/2014/main" id="{740A7343-2A81-BBA1-3944-98B26C721B14}"/>
              </a:ext>
            </a:extLst>
          </p:cNvPr>
          <p:cNvSpPr/>
          <p:nvPr/>
        </p:nvSpPr>
        <p:spPr>
          <a:xfrm rot="5400000">
            <a:off x="1460934" y="3954032"/>
            <a:ext cx="246863" cy="133871"/>
          </a:xfrm>
          <a:prstGeom prst="right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LID4096" dirty="0"/>
          </a:p>
        </p:txBody>
      </p:sp>
      <p:sp>
        <p:nvSpPr>
          <p:cNvPr id="18" name="TextBox 17">
            <a:extLst>
              <a:ext uri="{FF2B5EF4-FFF2-40B4-BE49-F238E27FC236}">
                <a16:creationId xmlns:a16="http://schemas.microsoft.com/office/drawing/2014/main" id="{CE6362FD-0CD6-26BE-B9E5-C416BB8FFC06}"/>
              </a:ext>
            </a:extLst>
          </p:cNvPr>
          <p:cNvSpPr txBox="1"/>
          <p:nvPr/>
        </p:nvSpPr>
        <p:spPr>
          <a:xfrm>
            <a:off x="6106612" y="4364401"/>
            <a:ext cx="184731" cy="300082"/>
          </a:xfrm>
          <a:prstGeom prst="rect">
            <a:avLst/>
          </a:prstGeom>
          <a:noFill/>
        </p:spPr>
        <p:txBody>
          <a:bodyPr wrap="none" rtlCol="0">
            <a:spAutoFit/>
          </a:bodyPr>
          <a:lstStyle/>
          <a:p>
            <a:endParaRPr lang="LID4096" dirty="0">
              <a:solidFill>
                <a:srgbClr val="FF0000"/>
              </a:solidFill>
            </a:endParaRPr>
          </a:p>
        </p:txBody>
      </p:sp>
      <p:pic>
        <p:nvPicPr>
          <p:cNvPr id="19" name="Picture 18">
            <a:extLst>
              <a:ext uri="{FF2B5EF4-FFF2-40B4-BE49-F238E27FC236}">
                <a16:creationId xmlns:a16="http://schemas.microsoft.com/office/drawing/2014/main" id="{370760C5-738C-8997-2B4F-B915F2372C80}"/>
              </a:ext>
            </a:extLst>
          </p:cNvPr>
          <p:cNvPicPr>
            <a:picLocks noChangeAspect="1"/>
          </p:cNvPicPr>
          <p:nvPr/>
        </p:nvPicPr>
        <p:blipFill>
          <a:blip r:embed="rId3"/>
          <a:stretch>
            <a:fillRect/>
          </a:stretch>
        </p:blipFill>
        <p:spPr>
          <a:xfrm>
            <a:off x="7096912" y="3099119"/>
            <a:ext cx="1620462" cy="1084909"/>
          </a:xfrm>
          <a:prstGeom prst="rect">
            <a:avLst/>
          </a:prstGeom>
        </p:spPr>
      </p:pic>
    </p:spTree>
    <p:extLst>
      <p:ext uri="{BB962C8B-B14F-4D97-AF65-F5344CB8AC3E}">
        <p14:creationId xmlns:p14="http://schemas.microsoft.com/office/powerpoint/2010/main" val="294281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A8B588E-DC99-9020-0D8F-B30E0EFB55AE}"/>
              </a:ext>
            </a:extLst>
          </p:cNvPr>
          <p:cNvSpPr/>
          <p:nvPr/>
        </p:nvSpPr>
        <p:spPr>
          <a:xfrm>
            <a:off x="4600575" y="2177947"/>
            <a:ext cx="4329746" cy="2315293"/>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Interventional  inference</a:t>
            </a:r>
          </a:p>
          <a:p>
            <a:pPr marL="285750" indent="-285750">
              <a:buFont typeface="Arial" panose="020B0604020202020204" pitchFamily="34" charset="0"/>
              <a:buChar char="•"/>
            </a:pPr>
            <a:endParaRPr lang="en-US" sz="1400" dirty="0"/>
          </a:p>
        </p:txBody>
      </p:sp>
      <p:sp>
        <p:nvSpPr>
          <p:cNvPr id="34" name="Rectangle 33">
            <a:extLst>
              <a:ext uri="{FF2B5EF4-FFF2-40B4-BE49-F238E27FC236}">
                <a16:creationId xmlns:a16="http://schemas.microsoft.com/office/drawing/2014/main" id="{3E61E9B0-D838-EE52-C0D2-D2D788E3AB39}"/>
              </a:ext>
            </a:extLst>
          </p:cNvPr>
          <p:cNvSpPr/>
          <p:nvPr/>
        </p:nvSpPr>
        <p:spPr>
          <a:xfrm>
            <a:off x="242255" y="2177948"/>
            <a:ext cx="4329746" cy="23152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Associational inference</a:t>
            </a:r>
          </a:p>
          <a:p>
            <a:pPr marL="285750" indent="-285750">
              <a:buFont typeface="Arial" panose="020B0604020202020204" pitchFamily="34" charset="0"/>
              <a:buChar char="•"/>
            </a:pPr>
            <a:endParaRPr lang="en-US" sz="1400" dirty="0"/>
          </a:p>
        </p:txBody>
      </p:sp>
      <p:sp>
        <p:nvSpPr>
          <p:cNvPr id="2" name="Titel 1"/>
          <p:cNvSpPr>
            <a:spLocks noGrp="1"/>
          </p:cNvSpPr>
          <p:nvPr>
            <p:ph type="title"/>
          </p:nvPr>
        </p:nvSpPr>
        <p:spPr>
          <a:xfrm>
            <a:off x="697864" y="518711"/>
            <a:ext cx="8578215" cy="539038"/>
          </a:xfrm>
        </p:spPr>
        <p:txBody>
          <a:bodyPr/>
          <a:lstStyle/>
          <a:p>
            <a:r>
              <a:rPr lang="en-GB" sz="2800" dirty="0"/>
              <a:t>Preliminary -&gt; </a:t>
            </a:r>
            <a:r>
              <a:rPr lang="en-US" sz="2800" dirty="0"/>
              <a:t>Intervention and Causal Bayesian Network</a:t>
            </a: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45</a:t>
            </a:fld>
            <a:endParaRPr lang="en-GB" dirty="0"/>
          </a:p>
        </p:txBody>
      </p:sp>
      <mc:AlternateContent xmlns:mc="http://schemas.openxmlformats.org/markup-compatibility/2006" xmlns:a14="http://schemas.microsoft.com/office/drawing/2010/main">
        <mc:Choice Requires="a14">
          <p:sp>
            <p:nvSpPr>
              <p:cNvPr id="13" name="Tijdelijke aanduiding voor inhoud 2">
                <a:extLst>
                  <a:ext uri="{FF2B5EF4-FFF2-40B4-BE49-F238E27FC236}">
                    <a16:creationId xmlns:a16="http://schemas.microsoft.com/office/drawing/2014/main" id="{9D68F0BB-CCE8-F953-7804-9540A37CB06B}"/>
                  </a:ext>
                </a:extLst>
              </p:cNvPr>
              <p:cNvSpPr>
                <a:spLocks noGrp="1"/>
              </p:cNvSpPr>
              <p:nvPr>
                <p:ph idx="1"/>
              </p:nvPr>
            </p:nvSpPr>
            <p:spPr>
              <a:xfrm>
                <a:off x="755650" y="1173355"/>
                <a:ext cx="8098664" cy="790875"/>
              </a:xfrm>
            </p:spPr>
            <p:txBody>
              <a:bodyPr/>
              <a:lstStyle/>
              <a:p>
                <a:pPr marL="285750" indent="-285750">
                  <a:buFont typeface="Arial" panose="020B0604020202020204" pitchFamily="34" charset="0"/>
                  <a:buChar char="•"/>
                </a:pPr>
                <a:r>
                  <a:rPr lang="en-US" sz="1800" dirty="0"/>
                  <a:t>The confounding comes from difference between </a:t>
                </a:r>
                <a14:m>
                  <m:oMath xmlns:m="http://schemas.openxmlformats.org/officeDocument/2006/math">
                    <m:r>
                      <a:rPr lang="ar-AE" sz="1800" i="1" smtClean="0">
                        <a:effectLst/>
                        <a:latin typeface="Cambria Math" panose="02040503050406030204" pitchFamily="18" charset="0"/>
                        <a:ea typeface="Calibri" panose="020F0502020204030204" pitchFamily="34" charset="0"/>
                        <a:cs typeface="Times New Roman" panose="02020603050405020304" pitchFamily="18" charset="0"/>
                      </a:rPr>
                      <m:t>𝑝</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ar-AE" sz="1800">
                                <a:effectLst/>
                                <a:latin typeface="Cambria Math" panose="02040503050406030204" pitchFamily="18" charset="0"/>
                                <a:ea typeface="Calibri" panose="020F0502020204030204" pitchFamily="34" charset="0"/>
                                <a:cs typeface="Times New Roman" panose="02020603050405020304" pitchFamily="18" charset="0"/>
                              </a:rPr>
                              <m:t>2</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ar-AE" sz="1800">
                                <a:effectLst/>
                                <a:latin typeface="Cambria Math" panose="02040503050406030204" pitchFamily="18" charset="0"/>
                                <a:ea typeface="Calibri" panose="020F0502020204030204" pitchFamily="34" charset="0"/>
                                <a:cs typeface="Times New Roman" panose="02020603050405020304" pitchFamily="18" charset="0"/>
                              </a:rPr>
                              <m:t>1</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ar-AE" sz="1800">
                                <a:effectLst/>
                                <a:latin typeface="Cambria Math" panose="02040503050406030204" pitchFamily="18" charset="0"/>
                                <a:ea typeface="Calibri" panose="020F0502020204030204" pitchFamily="34" charset="0"/>
                                <a:cs typeface="Times New Roman" panose="02020603050405020304" pitchFamily="18" charset="0"/>
                              </a:rPr>
                              <m:t>1</m:t>
                            </m:r>
                          </m:sub>
                        </m:sSub>
                      </m:e>
                    </m:d>
                  </m:oMath>
                </a14:m>
                <a:r>
                  <a:rPr lang="en-US" sz="1800" dirty="0">
                    <a:effectLst/>
                    <a:latin typeface="Georgia" panose="02040502050405020303" pitchFamily="18" charset="0"/>
                    <a:ea typeface="Calibri" panose="020F0502020204030204" pitchFamily="34" charset="0"/>
                    <a:cs typeface="Times New Roman" panose="02020603050405020304" pitchFamily="18" charset="0"/>
                  </a:rPr>
                  <a:t> </a:t>
                </a:r>
                <a:r>
                  <a:rPr lang="en-US" sz="1800" dirty="0"/>
                  <a:t>and </a:t>
                </a:r>
                <a14:m>
                  <m:oMath xmlns:m="http://schemas.openxmlformats.org/officeDocument/2006/math">
                    <m:r>
                      <a:rPr lang="ar-AE" sz="1800" i="1">
                        <a:latin typeface="Cambria Math" panose="02040503050406030204" pitchFamily="18" charset="0"/>
                        <a:ea typeface="Calibri" panose="020F0502020204030204" pitchFamily="34" charset="0"/>
                        <a:cs typeface="Times New Roman" panose="02020603050405020304" pitchFamily="18" charset="0"/>
                      </a:rPr>
                      <m:t>𝑝</m:t>
                    </m:r>
                    <m:d>
                      <m:dPr>
                        <m:ctrlPr>
                          <a:rPr lang="ar-AE" sz="18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𝑉</m:t>
                            </m:r>
                          </m:e>
                          <m:sub>
                            <m:r>
                              <a:rPr lang="ar-AE" sz="1800">
                                <a:latin typeface="Cambria Math" panose="02040503050406030204" pitchFamily="18" charset="0"/>
                                <a:ea typeface="Calibri" panose="020F0502020204030204" pitchFamily="34" charset="0"/>
                                <a:cs typeface="Times New Roman" panose="02020603050405020304" pitchFamily="18" charset="0"/>
                              </a:rPr>
                              <m:t>2</m:t>
                            </m:r>
                          </m:sub>
                        </m:sSub>
                      </m:e>
                    </m:d>
                  </m:oMath>
                </a14:m>
                <a:endParaRPr lang="ar-AE"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Georgia" panose="02040502050405020303" pitchFamily="18" charset="0"/>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sz="165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3" name="Tijdelijke aanduiding voor inhoud 2">
                <a:extLst>
                  <a:ext uri="{FF2B5EF4-FFF2-40B4-BE49-F238E27FC236}">
                    <a16:creationId xmlns:a16="http://schemas.microsoft.com/office/drawing/2014/main" id="{9D68F0BB-CCE8-F953-7804-9540A37CB06B}"/>
                  </a:ext>
                </a:extLst>
              </p:cNvPr>
              <p:cNvSpPr>
                <a:spLocks noGrp="1" noRot="1" noChangeAspect="1" noMove="1" noResize="1" noEditPoints="1" noAdjustHandles="1" noChangeArrowheads="1" noChangeShapeType="1" noTextEdit="1"/>
              </p:cNvSpPr>
              <p:nvPr>
                <p:ph idx="1"/>
              </p:nvPr>
            </p:nvSpPr>
            <p:spPr>
              <a:xfrm>
                <a:off x="755650" y="1173355"/>
                <a:ext cx="8098664" cy="790875"/>
              </a:xfrm>
              <a:blipFill>
                <a:blip r:embed="rId2"/>
                <a:stretch>
                  <a:fillRect l="-1657" t="-10000"/>
                </a:stretch>
              </a:blipFill>
            </p:spPr>
            <p:txBody>
              <a:bodyPr/>
              <a:lstStyle/>
              <a:p>
                <a:r>
                  <a:rPr lang="LID4096">
                    <a:noFill/>
                  </a:rPr>
                  <a:t> </a:t>
                </a:r>
              </a:p>
            </p:txBody>
          </p:sp>
        </mc:Fallback>
      </mc:AlternateContent>
      <p:sp>
        <p:nvSpPr>
          <p:cNvPr id="17" name="TextBox 16">
            <a:extLst>
              <a:ext uri="{FF2B5EF4-FFF2-40B4-BE49-F238E27FC236}">
                <a16:creationId xmlns:a16="http://schemas.microsoft.com/office/drawing/2014/main" id="{B19E195E-648D-2701-131D-3B867A23CF2A}"/>
              </a:ext>
            </a:extLst>
          </p:cNvPr>
          <p:cNvSpPr txBox="1"/>
          <p:nvPr/>
        </p:nvSpPr>
        <p:spPr>
          <a:xfrm>
            <a:off x="242254" y="4196297"/>
            <a:ext cx="2517356" cy="300082"/>
          </a:xfrm>
          <a:prstGeom prst="rect">
            <a:avLst/>
          </a:prstGeom>
          <a:noFill/>
        </p:spPr>
        <p:txBody>
          <a:bodyPr wrap="none" rtlCol="0">
            <a:spAutoFit/>
          </a:bodyPr>
          <a:lstStyle/>
          <a:p>
            <a:r>
              <a:rPr lang="en-US" dirty="0"/>
              <a:t>Fig 6: A causal </a:t>
            </a:r>
            <a:r>
              <a:rPr lang="en-US" dirty="0">
                <a:ea typeface="Calibri" panose="020F0502020204030204" pitchFamily="34" charset="0"/>
                <a:cs typeface="Times New Roman" panose="02020603050405020304" pitchFamily="18" charset="0"/>
              </a:rPr>
              <a:t>Bayesian Network</a:t>
            </a:r>
            <a:r>
              <a:rPr lang="en-US" dirty="0"/>
              <a:t> </a:t>
            </a:r>
          </a:p>
        </p:txBody>
      </p:sp>
      <p:pic>
        <p:nvPicPr>
          <p:cNvPr id="10" name="Picture 9">
            <a:extLst>
              <a:ext uri="{FF2B5EF4-FFF2-40B4-BE49-F238E27FC236}">
                <a16:creationId xmlns:a16="http://schemas.microsoft.com/office/drawing/2014/main" id="{1A244478-E9D4-A08A-076E-54E731D61A7B}"/>
              </a:ext>
            </a:extLst>
          </p:cNvPr>
          <p:cNvPicPr>
            <a:picLocks noChangeAspect="1"/>
          </p:cNvPicPr>
          <p:nvPr/>
        </p:nvPicPr>
        <p:blipFill>
          <a:blip r:embed="rId3"/>
          <a:stretch>
            <a:fillRect/>
          </a:stretch>
        </p:blipFill>
        <p:spPr>
          <a:xfrm>
            <a:off x="514316" y="2441138"/>
            <a:ext cx="1462400" cy="1697356"/>
          </a:xfrm>
          <a:prstGeom prst="rect">
            <a:avLst/>
          </a:prstGeom>
        </p:spPr>
      </p:pic>
      <p:pic>
        <p:nvPicPr>
          <p:cNvPr id="19" name="Picture 18">
            <a:extLst>
              <a:ext uri="{FF2B5EF4-FFF2-40B4-BE49-F238E27FC236}">
                <a16:creationId xmlns:a16="http://schemas.microsoft.com/office/drawing/2014/main" id="{0253226E-8591-356E-2697-BC72ED75C577}"/>
              </a:ext>
            </a:extLst>
          </p:cNvPr>
          <p:cNvPicPr>
            <a:picLocks noChangeAspect="1"/>
          </p:cNvPicPr>
          <p:nvPr/>
        </p:nvPicPr>
        <p:blipFill>
          <a:blip r:embed="rId4"/>
          <a:stretch>
            <a:fillRect/>
          </a:stretch>
        </p:blipFill>
        <p:spPr>
          <a:xfrm>
            <a:off x="4804982" y="2500641"/>
            <a:ext cx="1696720" cy="1722108"/>
          </a:xfrm>
          <a:prstGeom prst="rect">
            <a:avLst/>
          </a:prstGeom>
        </p:spPr>
      </p:pic>
      <p:sp>
        <p:nvSpPr>
          <p:cNvPr id="21" name="TextBox 20">
            <a:extLst>
              <a:ext uri="{FF2B5EF4-FFF2-40B4-BE49-F238E27FC236}">
                <a16:creationId xmlns:a16="http://schemas.microsoft.com/office/drawing/2014/main" id="{D863E8AE-7F1B-0978-919F-730D74514F63}"/>
              </a:ext>
            </a:extLst>
          </p:cNvPr>
          <p:cNvSpPr txBox="1"/>
          <p:nvPr/>
        </p:nvSpPr>
        <p:spPr>
          <a:xfrm>
            <a:off x="4572000" y="4178363"/>
            <a:ext cx="3803670" cy="300082"/>
          </a:xfrm>
          <a:prstGeom prst="rect">
            <a:avLst/>
          </a:prstGeom>
          <a:noFill/>
        </p:spPr>
        <p:txBody>
          <a:bodyPr wrap="none" rtlCol="0">
            <a:spAutoFit/>
          </a:bodyPr>
          <a:lstStyle/>
          <a:p>
            <a:r>
              <a:rPr lang="en-US" dirty="0"/>
              <a:t>Fig 7: A causal </a:t>
            </a:r>
            <a:r>
              <a:rPr lang="en-US" dirty="0">
                <a:ea typeface="Calibri" panose="020F0502020204030204" pitchFamily="34" charset="0"/>
                <a:cs typeface="Times New Roman" panose="02020603050405020304" pitchFamily="18" charset="0"/>
              </a:rPr>
              <a:t>Bayesian Network after intervention</a:t>
            </a:r>
            <a:r>
              <a:rPr lang="en-US" dirty="0"/>
              <a:t> </a:t>
            </a:r>
          </a:p>
        </p:txBody>
      </p:sp>
      <p:pic>
        <p:nvPicPr>
          <p:cNvPr id="28" name="Picture 27" descr="Shape&#10;&#10;Description automatically generated with medium confidence">
            <a:extLst>
              <a:ext uri="{FF2B5EF4-FFF2-40B4-BE49-F238E27FC236}">
                <a16:creationId xmlns:a16="http://schemas.microsoft.com/office/drawing/2014/main" id="{1C7786F6-F49C-66BA-E6C9-5F514ACBA1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5373" y="2582679"/>
            <a:ext cx="3436627" cy="707137"/>
          </a:xfrm>
          <a:prstGeom prst="rect">
            <a:avLst/>
          </a:prstGeom>
        </p:spPr>
      </p:pic>
      <p:pic>
        <p:nvPicPr>
          <p:cNvPr id="31" name="Picture 30" descr="Shape&#10;&#10;Description automatically generated with medium confidence">
            <a:extLst>
              <a:ext uri="{FF2B5EF4-FFF2-40B4-BE49-F238E27FC236}">
                <a16:creationId xmlns:a16="http://schemas.microsoft.com/office/drawing/2014/main" id="{C12A322A-1781-9420-0CAB-24FD1AE073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6232" y="2618384"/>
            <a:ext cx="3107442" cy="707137"/>
          </a:xfrm>
          <a:prstGeom prst="rect">
            <a:avLst/>
          </a:prstGeom>
        </p:spPr>
      </p:pic>
      <p:cxnSp>
        <p:nvCxnSpPr>
          <p:cNvPr id="37" name="Straight Connector 36">
            <a:extLst>
              <a:ext uri="{FF2B5EF4-FFF2-40B4-BE49-F238E27FC236}">
                <a16:creationId xmlns:a16="http://schemas.microsoft.com/office/drawing/2014/main" id="{1AC493F2-FF3A-107D-B253-8046661B760F}"/>
              </a:ext>
            </a:extLst>
          </p:cNvPr>
          <p:cNvCxnSpPr>
            <a:cxnSpLocks/>
          </p:cNvCxnSpPr>
          <p:nvPr/>
        </p:nvCxnSpPr>
        <p:spPr>
          <a:xfrm>
            <a:off x="3606800" y="3200400"/>
            <a:ext cx="965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55C7EC9-EC74-C713-F7B6-6D1D0D248473}"/>
              </a:ext>
            </a:extLst>
          </p:cNvPr>
          <p:cNvCxnSpPr>
            <a:cxnSpLocks/>
          </p:cNvCxnSpPr>
          <p:nvPr/>
        </p:nvCxnSpPr>
        <p:spPr>
          <a:xfrm>
            <a:off x="8464404" y="3220720"/>
            <a:ext cx="34927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37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Generative model</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46</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Variational Auto-Encoder(VAE)</a:t>
            </a:r>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pic>
        <p:nvPicPr>
          <p:cNvPr id="1026" name="Picture 2" descr="Intersport Vae Cheapest Shopping, 53% OFF | batc.com.lb">
            <a:extLst>
              <a:ext uri="{FF2B5EF4-FFF2-40B4-BE49-F238E27FC236}">
                <a16:creationId xmlns:a16="http://schemas.microsoft.com/office/drawing/2014/main" id="{7BC6412B-AE12-FFB9-EB1A-ACB2D0108C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9058" y="1579850"/>
            <a:ext cx="5448942" cy="27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95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Generative model</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47</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2423089"/>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8825" y="1057749"/>
                <a:ext cx="8098664" cy="369436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j-lt"/>
                  </a:rPr>
                  <a:t>Normalising flow</a:t>
                </a:r>
              </a:p>
              <a:p>
                <a:pPr marL="285750" indent="-285750">
                  <a:buFont typeface="Arial" panose="020B0604020202020204" pitchFamily="34" charset="0"/>
                  <a:buChar char="•"/>
                </a:pPr>
                <a:endParaRPr lang="en-US"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mj-lt"/>
                  <a:ea typeface="Calibri" panose="020F0502020204030204" pitchFamily="34" charset="0"/>
                  <a:cs typeface="Times New Roman" panose="02020603050405020304" pitchFamily="18" charset="0"/>
                </a:endParaRPr>
              </a:p>
              <a:p>
                <a:pPr lvl="2" indent="0">
                  <a:buNone/>
                </a:pPr>
                <a:endParaRPr lang="en-US" dirty="0">
                  <a:latin typeface="+mj-lt"/>
                  <a:ea typeface="Calibri" panose="020F0502020204030204" pitchFamily="34" charset="0"/>
                  <a:cs typeface="Times New Roman" panose="02020603050405020304" pitchFamily="18" charset="0"/>
                </a:endParaRPr>
              </a:p>
              <a:p>
                <a:pPr marL="466725" lvl="2" indent="-285750"/>
                <a:r>
                  <a:rPr lang="en-US" sz="1400" dirty="0">
                    <a:effectLst/>
                    <a:latin typeface="+mj-lt"/>
                    <a:ea typeface="Calibri" panose="020F0502020204030204" pitchFamily="34" charset="0"/>
                    <a:cs typeface="Times New Roman" panose="02020603050405020304" pitchFamily="18" charset="0"/>
                  </a:rPr>
                  <a:t>A </a:t>
                </a:r>
                <a:r>
                  <a:rPr lang="en-US" sz="1400" dirty="0">
                    <a:latin typeface="+mj-lt"/>
                    <a:ea typeface="Calibri" panose="020F0502020204030204" pitchFamily="34" charset="0"/>
                    <a:cs typeface="Times New Roman" panose="02020603050405020304" pitchFamily="18" charset="0"/>
                  </a:rPr>
                  <a:t>normalizing flow models data </a:t>
                </a:r>
                <a14:m>
                  <m:oMath xmlns:m="http://schemas.openxmlformats.org/officeDocument/2006/math">
                    <m:r>
                      <m:rPr>
                        <m:sty m:val="p"/>
                      </m:rPr>
                      <a:rPr lang="en-US" sz="1400">
                        <a:latin typeface="Cambria Math" panose="02040503050406030204" pitchFamily="18" charset="0"/>
                        <a:ea typeface="Calibri" panose="020F0502020204030204" pitchFamily="34" charset="0"/>
                        <a:cs typeface="Times New Roman" panose="02020603050405020304" pitchFamily="18" charset="0"/>
                      </a:rPr>
                      <m:t>x</m:t>
                    </m:r>
                  </m:oMath>
                </a14:m>
                <a:r>
                  <a:rPr lang="en-US" sz="1400" dirty="0">
                    <a:latin typeface="+mj-lt"/>
                    <a:ea typeface="Calibri" panose="020F0502020204030204" pitchFamily="34" charset="0"/>
                    <a:cs typeface="Times New Roman" panose="02020603050405020304" pitchFamily="18" charset="0"/>
                  </a:rPr>
                  <a:t> as the output of an invertible, differentiable monotonic transformation </a:t>
                </a:r>
                <a14:m>
                  <m:oMath xmlns:m="http://schemas.openxmlformats.org/officeDocument/2006/math">
                    <m:r>
                      <m:rPr>
                        <m:sty m:val="p"/>
                      </m:rPr>
                      <a:rPr lang="en-US" sz="1400">
                        <a:latin typeface="Cambria Math" panose="02040503050406030204" pitchFamily="18" charset="0"/>
                        <a:ea typeface="Calibri" panose="020F0502020204030204" pitchFamily="34" charset="0"/>
                        <a:cs typeface="Times New Roman" panose="02020603050405020304" pitchFamily="18" charset="0"/>
                      </a:rPr>
                      <m:t>f</m:t>
                    </m:r>
                  </m:oMath>
                </a14:m>
                <a:r>
                  <a:rPr lang="en-US" sz="1400" dirty="0">
                    <a:latin typeface="+mj-lt"/>
                    <a:ea typeface="Calibri" panose="020F0502020204030204" pitchFamily="34" charset="0"/>
                    <a:cs typeface="Times New Roman" panose="02020603050405020304" pitchFamily="18" charset="0"/>
                  </a:rPr>
                  <a:t> of noise </a:t>
                </a:r>
                <a14:m>
                  <m:oMath xmlns:m="http://schemas.openxmlformats.org/officeDocument/2006/math">
                    <m:r>
                      <a:rPr lang="en-US" sz="1400" b="1" i="1">
                        <a:effectLst/>
                        <a:latin typeface="Cambria Math" panose="02040503050406030204" pitchFamily="18" charset="0"/>
                        <a:ea typeface="Calibri" panose="020F0502020204030204" pitchFamily="34" charset="0"/>
                        <a:cs typeface="Times New Roman" panose="02020603050405020304" pitchFamily="18" charset="0"/>
                      </a:rPr>
                      <m:t>𝐮</m:t>
                    </m:r>
                  </m:oMath>
                </a14:m>
                <a:r>
                  <a:rPr lang="en-US" sz="1400" dirty="0">
                    <a:effectLst/>
                    <a:latin typeface="+mj-lt"/>
                    <a:ea typeface="Calibri" panose="020F0502020204030204" pitchFamily="34" charset="0"/>
                    <a:cs typeface="Times New Roman" panose="02020603050405020304" pitchFamily="18" charset="0"/>
                  </a:rPr>
                  <a:t> :</a:t>
                </a:r>
              </a:p>
              <a:p>
                <a:pPr algn="ctr"/>
                <a14:m>
                  <m:oMath xmlns:m="http://schemas.openxmlformats.org/officeDocument/2006/math">
                    <m:r>
                      <a:rPr lang="ar-AE" sz="1400" b="1" i="1" smtClean="0">
                        <a:effectLst/>
                        <a:latin typeface="Cambria Math" panose="02040503050406030204" pitchFamily="18" charset="0"/>
                        <a:ea typeface="Calibri" panose="020F0502020204030204" pitchFamily="34" charset="0"/>
                        <a:cs typeface="Times New Roman" panose="02020603050405020304" pitchFamily="18" charset="0"/>
                      </a:rPr>
                      <m:t>𝐱</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𝐟</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𝐮</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box>
                      <m:box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boxPr>
                      <m:e>
                        <m:r>
                          <a:rPr lang="ar-AE" sz="1400">
                            <a:effectLst/>
                            <a:latin typeface="Cambria Math" panose="02040503050406030204" pitchFamily="18" charset="0"/>
                            <a:ea typeface="Calibri" panose="020F0502020204030204" pitchFamily="34" charset="0"/>
                            <a:cs typeface="Times New Roman" panose="02020603050405020304" pitchFamily="18" charset="0"/>
                          </a:rPr>
                          <m:t> </m:t>
                        </m:r>
                      </m:e>
                    </m:box>
                  </m:oMath>
                </a14:m>
                <a:r>
                  <a:rPr lang="ar-AE" sz="1400" dirty="0">
                    <a:effectLst/>
                    <a:latin typeface="+mj-lt"/>
                    <a:ea typeface="Calibri" panose="020F0502020204030204" pitchFamily="34" charset="0"/>
                    <a:cs typeface="Times New Roman" panose="02020603050405020304" pitchFamily="18" charset="0"/>
                  </a:rPr>
                  <a:t> </a:t>
                </a:r>
                <a:r>
                  <a:rPr lang="en-US" sz="1400" dirty="0">
                    <a:effectLst/>
                    <a:latin typeface="+mj-lt"/>
                    <a:ea typeface="Calibri" panose="020F0502020204030204" pitchFamily="34" charset="0"/>
                    <a:cs typeface="Times New Roman" panose="02020603050405020304" pitchFamily="18" charset="0"/>
                  </a:rPr>
                  <a:t>where </a:t>
                </a:r>
                <a14:m>
                  <m:oMath xmlns:m="http://schemas.openxmlformats.org/officeDocument/2006/math">
                    <m:box>
                      <m:box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boxPr>
                      <m:e/>
                    </m:box>
                    <m:r>
                      <a:rPr lang="ar-AE" sz="1400" b="1" i="1">
                        <a:effectLst/>
                        <a:latin typeface="Cambria Math" panose="02040503050406030204" pitchFamily="18" charset="0"/>
                        <a:ea typeface="Calibri" panose="020F0502020204030204" pitchFamily="34" charset="0"/>
                        <a:cs typeface="Times New Roman" panose="02020603050405020304" pitchFamily="18" charset="0"/>
                      </a:rPr>
                      <m:t>𝐮</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i="1">
                        <a:effectLst/>
                        <a:latin typeface="Cambria Math" panose="02040503050406030204" pitchFamily="18" charset="0"/>
                        <a:ea typeface="Calibri" panose="020F0502020204030204" pitchFamily="34" charset="0"/>
                        <a:cs typeface="Times New Roman" panose="02020603050405020304" pitchFamily="18" charset="0"/>
                      </a:rPr>
                      <m:t>𝜋</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𝐮</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400" dirty="0">
                  <a:latin typeface="+mj-lt"/>
                  <a:ea typeface="Calibri" panose="020F0502020204030204" pitchFamily="34" charset="0"/>
                  <a:cs typeface="Times New Roman" panose="02020603050405020304" pitchFamily="18" charset="0"/>
                </a:endParaRPr>
              </a:p>
              <a:p>
                <a:pPr marL="466725" lvl="2" indent="-285750"/>
                <a:r>
                  <a:rPr lang="en-US" sz="1400" dirty="0">
                    <a:latin typeface="+mj-lt"/>
                    <a:cs typeface="Times New Roman" panose="02020603050405020304" pitchFamily="18" charset="0"/>
                  </a:rPr>
                  <a:t>The probability density of x under the flow:</a:t>
                </a:r>
              </a:p>
              <a:p>
                <a:pPr/>
                <a14:m>
                  <m:oMathPara xmlns:m="http://schemas.openxmlformats.org/officeDocument/2006/math">
                    <m:oMathParaPr>
                      <m:jc m:val="centerGroup"/>
                    </m:oMathParaPr>
                    <m:oMath xmlns:m="http://schemas.openxmlformats.org/officeDocument/2006/math">
                      <m:r>
                        <a:rPr lang="ar-AE" sz="14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𝐱</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i="1">
                          <a:effectLst/>
                          <a:latin typeface="Cambria Math" panose="02040503050406030204" pitchFamily="18" charset="0"/>
                          <a:ea typeface="Calibri" panose="020F0502020204030204" pitchFamily="34" charset="0"/>
                          <a:cs typeface="Times New Roman" panose="02020603050405020304" pitchFamily="18" charset="0"/>
                        </a:rPr>
                        <m:t>𝜋</m:t>
                      </m:r>
                      <m:d>
                        <m:d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400" b="1" i="1">
                                  <a:effectLst/>
                                  <a:latin typeface="Cambria Math" panose="02040503050406030204" pitchFamily="18" charset="0"/>
                                  <a:ea typeface="Calibri" panose="020F0502020204030204" pitchFamily="34" charset="0"/>
                                  <a:cs typeface="Times New Roman" panose="02020603050405020304" pitchFamily="18" charset="0"/>
                                </a:rPr>
                                <m:t>𝐟</m:t>
                              </m:r>
                            </m:e>
                            <m:sup>
                              <m:r>
                                <a:rPr lang="ar-AE" sz="1400" i="1">
                                  <a:effectLst/>
                                  <a:latin typeface="Cambria Math" panose="02040503050406030204" pitchFamily="18" charset="0"/>
                                  <a:ea typeface="Calibri" panose="020F0502020204030204" pitchFamily="34" charset="0"/>
                                  <a:cs typeface="Times New Roman" panose="02020603050405020304" pitchFamily="18" charset="0"/>
                                </a:rPr>
                                <m:t>−</m:t>
                              </m:r>
                              <m:r>
                                <a:rPr lang="ar-AE" sz="1400">
                                  <a:effectLst/>
                                  <a:latin typeface="Cambria Math" panose="02040503050406030204" pitchFamily="18" charset="0"/>
                                  <a:ea typeface="Calibri" panose="020F0502020204030204" pitchFamily="34" charset="0"/>
                                  <a:cs typeface="Times New Roman" panose="02020603050405020304" pitchFamily="18" charset="0"/>
                                </a:rPr>
                                <m:t>1</m:t>
                              </m:r>
                            </m:sup>
                          </m:sSup>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𝐱</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e>
                      </m:d>
                      <m:d>
                        <m:dPr>
                          <m:begChr m:val="|"/>
                          <m:endChr m:val="|"/>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det</m:t>
                          </m:r>
                          <m:r>
                            <a:rPr lang="en-US" sz="1400">
                              <a:effectLst/>
                              <a:latin typeface="Cambria Math" panose="02040503050406030204" pitchFamily="18" charset="0"/>
                              <a:ea typeface="Calibri" panose="020F0502020204030204" pitchFamily="34" charset="0"/>
                              <a:cs typeface="Times New Roman" panose="02020603050405020304" pitchFamily="18" charset="0"/>
                            </a:rPr>
                            <m:t>⁡</m:t>
                          </m:r>
                          <m:d>
                            <m:d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14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400" b="1" i="1">
                                          <a:effectLst/>
                                          <a:latin typeface="Cambria Math" panose="02040503050406030204" pitchFamily="18" charset="0"/>
                                          <a:ea typeface="Calibri" panose="020F0502020204030204" pitchFamily="34" charset="0"/>
                                          <a:cs typeface="Times New Roman" panose="02020603050405020304" pitchFamily="18" charset="0"/>
                                        </a:rPr>
                                        <m:t>𝐟</m:t>
                                      </m:r>
                                    </m:e>
                                    <m:sup>
                                      <m:r>
                                        <a:rPr lang="ar-AE" sz="1400" i="1">
                                          <a:effectLst/>
                                          <a:latin typeface="Cambria Math" panose="02040503050406030204" pitchFamily="18" charset="0"/>
                                          <a:ea typeface="Calibri" panose="020F0502020204030204" pitchFamily="34" charset="0"/>
                                          <a:cs typeface="Times New Roman" panose="02020603050405020304" pitchFamily="18" charset="0"/>
                                        </a:rPr>
                                        <m:t>−</m:t>
                                      </m:r>
                                      <m:r>
                                        <a:rPr lang="ar-AE" sz="1400">
                                          <a:effectLst/>
                                          <a:latin typeface="Cambria Math" panose="02040503050406030204" pitchFamily="18" charset="0"/>
                                          <a:ea typeface="Calibri" panose="020F0502020204030204" pitchFamily="34" charset="0"/>
                                          <a:cs typeface="Times New Roman" panose="02020603050405020304" pitchFamily="18" charset="0"/>
                                        </a:rPr>
                                        <m:t>1</m:t>
                                      </m:r>
                                    </m:sup>
                                  </m:sSup>
                                </m:num>
                                <m:den>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𝐱</m:t>
                                  </m:r>
                                </m:den>
                              </m:f>
                            </m:e>
                          </m:d>
                        </m:e>
                      </m:d>
                    </m:oMath>
                  </m:oMathPara>
                </a14:m>
                <a:endParaRPr lang="en-US" sz="1400" dirty="0">
                  <a:effectLst/>
                  <a:latin typeface="+mj-lt"/>
                  <a:ea typeface="Calibri" panose="020F0502020204030204" pitchFamily="34" charset="0"/>
                  <a:cs typeface="Times New Roman" panose="02020603050405020304" pitchFamily="18" charset="0"/>
                </a:endParaRPr>
              </a:p>
              <a:p>
                <a:pPr marL="466725" lvl="2" indent="-285750"/>
                <a:r>
                  <a:rPr lang="en-US" sz="1400" dirty="0">
                    <a:latin typeface="+mj-lt"/>
                    <a:ea typeface="Calibri" panose="020F0502020204030204" pitchFamily="34" charset="0"/>
                    <a:cs typeface="Times New Roman" panose="02020603050405020304" pitchFamily="18" charset="0"/>
                  </a:rPr>
                  <a:t>Example:  spline flow transformation </a:t>
                </a:r>
              </a:p>
              <a:p>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8825" y="1057749"/>
                <a:ext cx="8098664" cy="3694360"/>
              </a:xfrm>
              <a:prstGeom prst="rect">
                <a:avLst/>
              </a:prstGeom>
              <a:blipFill>
                <a:blip r:embed="rId2"/>
                <a:stretch>
                  <a:fillRect l="-1430" t="-1815" r="-903"/>
                </a:stretch>
              </a:blipFill>
            </p:spPr>
            <p:txBody>
              <a:bodyPr/>
              <a:lstStyle/>
              <a:p>
                <a:r>
                  <a:rPr lang="LID4096">
                    <a:noFill/>
                  </a:rPr>
                  <a:t> </a:t>
                </a:r>
              </a:p>
            </p:txBody>
          </p:sp>
        </mc:Fallback>
      </mc:AlternateContent>
      <p:pic>
        <p:nvPicPr>
          <p:cNvPr id="2050" name="Picture 2">
            <a:extLst>
              <a:ext uri="{FF2B5EF4-FFF2-40B4-BE49-F238E27FC236}">
                <a16:creationId xmlns:a16="http://schemas.microsoft.com/office/drawing/2014/main" id="{E26AE216-8D8D-E41E-B828-6C4DA440E7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529" y="1354415"/>
            <a:ext cx="4331854" cy="10686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6448490-8D75-26F1-E2D1-A832F32477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72" r="51556"/>
          <a:stretch/>
        </p:blipFill>
        <p:spPr bwMode="auto">
          <a:xfrm>
            <a:off x="6947452" y="976210"/>
            <a:ext cx="1528932" cy="1528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48</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2423089"/>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Abduction: Predict the 'state of the world' (the exogenous noise,</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𝜖</m:t>
                        </m:r>
                      </m:e>
                      <m:sub>
                        <m:r>
                          <a:rPr lang="ar-AE" sz="1400" i="1">
                            <a:latin typeface="Cambria Math" panose="02040503050406030204" pitchFamily="18" charset="0"/>
                          </a:rPr>
                          <m:t>𝑘</m:t>
                        </m:r>
                      </m:sub>
                    </m:sSub>
                  </m:oMath>
                </a14:m>
                <a:r>
                  <a:rPr lang="en-US" sz="1400" dirty="0"/>
                  <a:t>) that is compatible with the observations, </a:t>
                </a:r>
                <a14:m>
                  <m:oMath xmlns:m="http://schemas.openxmlformats.org/officeDocument/2006/math">
                    <m:sSub>
                      <m:sSubPr>
                        <m:ctrlPr>
                          <a:rPr lang="ar-AE" sz="1400" i="1">
                            <a:latin typeface="Cambria Math" panose="02040503050406030204" pitchFamily="18" charset="0"/>
                          </a:rPr>
                        </m:ctrlPr>
                      </m:sSubPr>
                      <m:e>
                        <m:r>
                          <m:rPr>
                            <m:sty m:val="p"/>
                          </m:rPr>
                          <a:rPr lang="en-US" sz="1400">
                            <a:latin typeface="Cambria Math" panose="02040503050406030204" pitchFamily="18" charset="0"/>
                          </a:rPr>
                          <m:t>x</m:t>
                        </m:r>
                      </m:e>
                      <m:sub>
                        <m:r>
                          <m:rPr>
                            <m:sty m:val="p"/>
                          </m:rPr>
                          <a:rPr lang="en-US" sz="1400">
                            <a:latin typeface="Cambria Math" panose="02040503050406030204" pitchFamily="18" charset="0"/>
                          </a:rPr>
                          <m:t>k</m:t>
                        </m:r>
                      </m:sub>
                    </m:sSub>
                  </m:oMath>
                </a14:m>
                <a:r>
                  <a:rPr lang="en-US" sz="1400" dirty="0"/>
                  <a:t>, i.e. infer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𝑃</m:t>
                        </m:r>
                      </m:e>
                      <m:sub>
                        <m:r>
                          <a:rPr lang="ar-AE" sz="1400" i="1">
                            <a:latin typeface="Cambria Math" panose="02040503050406030204" pitchFamily="18" charset="0"/>
                          </a:rPr>
                          <m:t>𝔊</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𝜖</m:t>
                        </m:r>
                      </m:e>
                      <m:sub>
                        <m:r>
                          <a:rPr lang="ar-AE" sz="1400" i="1">
                            <a:latin typeface="Cambria Math" panose="02040503050406030204" pitchFamily="18" charset="0"/>
                          </a:rPr>
                          <m:t>𝑘</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m:rPr>
                            <m:sty m:val="p"/>
                          </m:rPr>
                          <a:rPr lang="en-US" sz="1400">
                            <a:latin typeface="Cambria Math" panose="02040503050406030204" pitchFamily="18" charset="0"/>
                          </a:rPr>
                          <m:t>x</m:t>
                        </m:r>
                      </m:e>
                      <m:sub>
                        <m:r>
                          <m:rPr>
                            <m:sty m:val="p"/>
                          </m:rPr>
                          <a:rPr lang="en-US" sz="1400">
                            <a:latin typeface="Cambria Math" panose="02040503050406030204" pitchFamily="18" charset="0"/>
                          </a:rPr>
                          <m:t>k</m:t>
                        </m:r>
                      </m:sub>
                    </m:sSub>
                    <m:r>
                      <a:rPr lang="ar-AE" sz="1400">
                        <a:latin typeface="Cambria Math" panose="02040503050406030204" pitchFamily="18" charset="0"/>
                      </a:rPr>
                      <m:t>)</m:t>
                    </m:r>
                  </m:oMath>
                </a14:m>
                <a:r>
                  <a:rPr lang="en-US" sz="1400" dirty="0"/>
                  <a:t> by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𝜖</m:t>
                        </m:r>
                      </m:e>
                      <m:sub>
                        <m:r>
                          <a:rPr lang="ar-AE" sz="1400" i="1">
                            <a:latin typeface="Cambria Math" panose="02040503050406030204" pitchFamily="18" charset="0"/>
                          </a:rPr>
                          <m:t>𝑘</m:t>
                        </m:r>
                      </m:sub>
                    </m:sSub>
                    <m:r>
                      <a:rPr lang="ar-AE" sz="1400">
                        <a:latin typeface="Cambria Math" panose="02040503050406030204" pitchFamily="18" charset="0"/>
                      </a:rPr>
                      <m:t>=</m:t>
                    </m:r>
                    <m:sSubSup>
                      <m:sSubSupPr>
                        <m:ctrlPr>
                          <a:rPr lang="ar-AE" sz="1400" i="1">
                            <a:latin typeface="Cambria Math" panose="02040503050406030204" pitchFamily="18" charset="0"/>
                          </a:rPr>
                        </m:ctrlPr>
                      </m:sSubSupPr>
                      <m:e>
                        <m:r>
                          <a:rPr lang="ar-AE" sz="1400" i="1">
                            <a:latin typeface="Cambria Math" panose="02040503050406030204" pitchFamily="18" charset="0"/>
                          </a:rPr>
                          <m:t>𝑓</m:t>
                        </m:r>
                      </m:e>
                      <m:sub>
                        <m:r>
                          <a:rPr lang="ar-AE" sz="1400" i="1">
                            <a:latin typeface="Cambria Math" panose="02040503050406030204" pitchFamily="18" charset="0"/>
                          </a:rPr>
                          <m:t>𝑘</m:t>
                        </m:r>
                      </m:sub>
                      <m:sup>
                        <m:r>
                          <a:rPr lang="ar-AE" sz="1400" i="1">
                            <a:latin typeface="Cambria Math" panose="02040503050406030204" pitchFamily="18" charset="0"/>
                          </a:rPr>
                          <m:t>−</m:t>
                        </m:r>
                        <m:r>
                          <a:rPr lang="ar-AE" sz="1400">
                            <a:latin typeface="Cambria Math" panose="02040503050406030204" pitchFamily="18" charset="0"/>
                          </a:rPr>
                          <m:t>1</m:t>
                        </m:r>
                      </m:sup>
                    </m:sSubSup>
                    <m:d>
                      <m:dPr>
                        <m:ctrlPr>
                          <a:rPr lang="ar-AE" sz="1400" i="1">
                            <a:latin typeface="Cambria Math" panose="02040503050406030204" pitchFamily="18" charset="0"/>
                          </a:rPr>
                        </m:ctrlPr>
                      </m:dPr>
                      <m:e>
                        <m:sSub>
                          <m:sSubPr>
                            <m:ctrlPr>
                              <a:rPr lang="ar-AE" sz="1400" i="1">
                                <a:latin typeface="Cambria Math" panose="02040503050406030204" pitchFamily="18" charset="0"/>
                              </a:rPr>
                            </m:ctrlPr>
                          </m:sSubPr>
                          <m:e>
                            <m:r>
                              <a:rPr lang="ar-AE" sz="1400" i="1">
                                <a:latin typeface="Cambria Math" panose="02040503050406030204" pitchFamily="18" charset="0"/>
                              </a:rPr>
                              <m:t>𝑥</m:t>
                            </m:r>
                          </m:e>
                          <m:sub>
                            <m:r>
                              <a:rPr lang="ar-AE" sz="1400" i="1">
                                <a:latin typeface="Cambria Math" panose="02040503050406030204" pitchFamily="18" charset="0"/>
                              </a:rPr>
                              <m:t>𝑘</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b="1" i="1">
                                <a:latin typeface="Cambria Math" panose="02040503050406030204" pitchFamily="18" charset="0"/>
                              </a:rPr>
                              <m:t>𝐩𝐚</m:t>
                            </m:r>
                          </m:e>
                          <m:sub>
                            <m:r>
                              <a:rPr lang="ar-AE" sz="1400" i="1">
                                <a:latin typeface="Cambria Math" panose="02040503050406030204" pitchFamily="18" charset="0"/>
                              </a:rPr>
                              <m:t>𝑘</m:t>
                            </m:r>
                          </m:sub>
                        </m:sSub>
                      </m:e>
                    </m:d>
                  </m:oMath>
                </a14:m>
                <a:r>
                  <a:rPr lang="en-US" sz="1400" dirty="0"/>
                  <a:t>.</a:t>
                </a:r>
              </a:p>
              <a:p>
                <a:pPr marL="285750" indent="-285750">
                  <a:buFont typeface="Arial" panose="020B0604020202020204" pitchFamily="34" charset="0"/>
                  <a:buChar char="•"/>
                </a:pPr>
                <a:r>
                  <a:rPr lang="en-US" sz="1400" dirty="0"/>
                  <a:t>Action: Perform an intervention (e.g. do </a:t>
                </a:r>
                <a14:m>
                  <m:oMath xmlns:m="http://schemas.openxmlformats.org/officeDocument/2006/math">
                    <m:d>
                      <m:dPr>
                        <m:begChr m:val=""/>
                        <m:ctrlPr>
                          <a:rPr lang="ar-AE" sz="1400" i="1">
                            <a:latin typeface="Cambria Math" panose="02040503050406030204" pitchFamily="18" charset="0"/>
                          </a:rPr>
                        </m:ctrlPr>
                      </m:dPr>
                      <m:e>
                        <m:d>
                          <m:dPr>
                            <m:ctrlPr>
                              <a:rPr lang="ar-AE" sz="1400" i="1">
                                <a:latin typeface="Cambria Math" panose="02040503050406030204" pitchFamily="18" charset="0"/>
                              </a:rPr>
                            </m:ctrlPr>
                          </m:dPr>
                          <m:e>
                            <m:sSub>
                              <m:sSubPr>
                                <m:ctrlPr>
                                  <a:rPr lang="ar-AE" sz="1400" i="1">
                                    <a:latin typeface="Cambria Math" panose="02040503050406030204" pitchFamily="18" charset="0"/>
                                  </a:rPr>
                                </m:ctrlPr>
                              </m:sSubPr>
                              <m:e>
                                <m:r>
                                  <a:rPr lang="ar-AE" sz="1400" i="1">
                                    <a:latin typeface="Cambria Math" panose="02040503050406030204" pitchFamily="18" charset="0"/>
                                  </a:rPr>
                                  <m:t>𝑥</m:t>
                                </m:r>
                              </m:e>
                              <m:sub>
                                <m:r>
                                  <a:rPr lang="ar-AE" sz="1400" i="1">
                                    <a:latin typeface="Cambria Math" panose="02040503050406030204" pitchFamily="18" charset="0"/>
                                  </a:rPr>
                                  <m:t>𝑘</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acc>
                                  <m:accPr>
                                    <m:chr m:val="̃"/>
                                    <m:ctrlPr>
                                      <a:rPr lang="ar-AE" sz="1400" i="1">
                                        <a:latin typeface="Cambria Math" panose="02040503050406030204" pitchFamily="18" charset="0"/>
                                      </a:rPr>
                                    </m:ctrlPr>
                                  </m:accPr>
                                  <m:e>
                                    <m:r>
                                      <a:rPr lang="ar-AE" sz="1400" i="1">
                                        <a:latin typeface="Cambria Math" panose="02040503050406030204" pitchFamily="18" charset="0"/>
                                      </a:rPr>
                                      <m:t>𝑥</m:t>
                                    </m:r>
                                  </m:e>
                                </m:acc>
                              </m:e>
                              <m:sub>
                                <m:r>
                                  <a:rPr lang="ar-AE" sz="1400" i="1">
                                    <a:latin typeface="Cambria Math" panose="02040503050406030204" pitchFamily="18" charset="0"/>
                                  </a:rPr>
                                  <m:t>𝑘</m:t>
                                </m:r>
                              </m:sub>
                            </m:sSub>
                          </m:e>
                        </m:d>
                      </m:e>
                    </m:d>
                  </m:oMath>
                </a14:m>
                <a:r>
                  <a:rPr lang="ar-AE" sz="1400" dirty="0"/>
                  <a:t> </a:t>
                </a:r>
                <a:r>
                  <a:rPr lang="en-US" sz="1400" dirty="0"/>
                  <a:t>corresponding to the desired manipulation, resulting in a modified SCM </a:t>
                </a:r>
                <a14:m>
                  <m:oMath xmlns:m="http://schemas.openxmlformats.org/officeDocument/2006/math">
                    <m:acc>
                      <m:accPr>
                        <m:chr m:val="̃"/>
                        <m:ctrlPr>
                          <a:rPr lang="ar-AE" sz="1400" i="1">
                            <a:latin typeface="Cambria Math" panose="02040503050406030204" pitchFamily="18" charset="0"/>
                          </a:rPr>
                        </m:ctrlPr>
                      </m:accPr>
                      <m:e>
                        <m:r>
                          <a:rPr lang="ar-AE" sz="1400" i="1">
                            <a:latin typeface="Cambria Math" panose="02040503050406030204" pitchFamily="18" charset="0"/>
                          </a:rPr>
                          <m:t>𝔊</m:t>
                        </m:r>
                      </m:e>
                    </m:acc>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𝔊</m:t>
                        </m:r>
                      </m:e>
                      <m:sub>
                        <m:r>
                          <a:rPr lang="ar-AE" sz="1400" b="1" i="1">
                            <a:latin typeface="Cambria Math" panose="02040503050406030204" pitchFamily="18" charset="0"/>
                          </a:rPr>
                          <m:t>𝐱</m:t>
                        </m:r>
                        <m:r>
                          <a:rPr lang="ar-AE" sz="1400">
                            <a:latin typeface="Cambria Math" panose="02040503050406030204" pitchFamily="18" charset="0"/>
                          </a:rPr>
                          <m:t>;</m:t>
                        </m:r>
                        <m:r>
                          <m:rPr>
                            <m:sty m:val="p"/>
                          </m:rPr>
                          <a:rPr lang="en-US" sz="1400">
                            <a:latin typeface="Cambria Math" panose="02040503050406030204" pitchFamily="18" charset="0"/>
                          </a:rPr>
                          <m:t>do</m:t>
                        </m:r>
                        <m:r>
                          <a:rPr lang="en-US" sz="1400">
                            <a:latin typeface="Cambria Math" panose="02040503050406030204" pitchFamily="18" charset="0"/>
                          </a:rPr>
                          <m:t>⁡</m:t>
                        </m:r>
                        <m:d>
                          <m:dPr>
                            <m:ctrlPr>
                              <a:rPr lang="ar-AE" sz="1400" i="1">
                                <a:latin typeface="Cambria Math" panose="02040503050406030204" pitchFamily="18" charset="0"/>
                              </a:rPr>
                            </m:ctrlPr>
                          </m:dPr>
                          <m:e>
                            <m:sSub>
                              <m:sSubPr>
                                <m:ctrlPr>
                                  <a:rPr lang="ar-AE" sz="1400" i="1">
                                    <a:latin typeface="Cambria Math" panose="02040503050406030204" pitchFamily="18" charset="0"/>
                                  </a:rPr>
                                </m:ctrlPr>
                              </m:sSubPr>
                              <m:e>
                                <m:acc>
                                  <m:accPr>
                                    <m:chr m:val="̃"/>
                                    <m:ctrlPr>
                                      <a:rPr lang="ar-AE" sz="1400" i="1">
                                        <a:latin typeface="Cambria Math" panose="02040503050406030204" pitchFamily="18" charset="0"/>
                                      </a:rPr>
                                    </m:ctrlPr>
                                  </m:accPr>
                                  <m:e>
                                    <m:r>
                                      <a:rPr lang="ar-AE" sz="1400" i="1">
                                        <a:latin typeface="Cambria Math" panose="02040503050406030204" pitchFamily="18" charset="0"/>
                                      </a:rPr>
                                      <m:t>𝑥</m:t>
                                    </m:r>
                                  </m:e>
                                </m:acc>
                              </m:e>
                              <m:sub>
                                <m:r>
                                  <a:rPr lang="ar-AE" sz="1400" i="1">
                                    <a:latin typeface="Cambria Math" panose="02040503050406030204" pitchFamily="18" charset="0"/>
                                  </a:rPr>
                                  <m:t>𝑘</m:t>
                                </m:r>
                              </m:sub>
                            </m:sSub>
                          </m:e>
                        </m:d>
                      </m:sub>
                    </m:sSub>
                    <m:r>
                      <a:rPr lang="ar-AE" sz="1400">
                        <a:latin typeface="Cambria Math" panose="02040503050406030204" pitchFamily="18" charset="0"/>
                      </a:rPr>
                      <m:t>=</m:t>
                    </m:r>
                    <m:d>
                      <m:dPr>
                        <m:ctrlPr>
                          <a:rPr lang="ar-AE" sz="1400" i="1">
                            <a:latin typeface="Cambria Math" panose="02040503050406030204" pitchFamily="18" charset="0"/>
                          </a:rPr>
                        </m:ctrlPr>
                      </m:dPr>
                      <m:e>
                        <m:acc>
                          <m:accPr>
                            <m:chr m:val="̃"/>
                            <m:ctrlPr>
                              <a:rPr lang="ar-AE" sz="1400" i="1">
                                <a:latin typeface="Cambria Math" panose="02040503050406030204" pitchFamily="18" charset="0"/>
                              </a:rPr>
                            </m:ctrlPr>
                          </m:accPr>
                          <m:e>
                            <m:r>
                              <a:rPr lang="ar-AE" sz="1400" b="1" i="1">
                                <a:latin typeface="Cambria Math" panose="02040503050406030204" pitchFamily="18" charset="0"/>
                              </a:rPr>
                              <m:t>𝐒</m:t>
                            </m:r>
                          </m:e>
                        </m:acc>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𝑃</m:t>
                            </m:r>
                          </m:e>
                          <m:sub>
                            <m:r>
                              <a:rPr lang="ar-AE" sz="1400" i="1">
                                <a:latin typeface="Cambria Math" panose="02040503050406030204" pitchFamily="18" charset="0"/>
                              </a:rPr>
                              <m:t>𝔊</m:t>
                            </m:r>
                          </m:sub>
                        </m:sSub>
                        <m:r>
                          <a:rPr lang="ar-AE" sz="1400">
                            <a:latin typeface="Cambria Math" panose="02040503050406030204" pitchFamily="18" charset="0"/>
                          </a:rPr>
                          <m:t>(</m:t>
                        </m:r>
                        <m:r>
                          <a:rPr lang="ar-AE" sz="1400" i="1">
                            <a:latin typeface="Cambria Math" panose="02040503050406030204" pitchFamily="18" charset="0"/>
                          </a:rPr>
                          <m:t>𝜖</m:t>
                        </m:r>
                        <m:r>
                          <a:rPr lang="ar-AE" sz="1400">
                            <a:latin typeface="Cambria Math" panose="02040503050406030204" pitchFamily="18" charset="0"/>
                          </a:rPr>
                          <m:t>∣</m:t>
                        </m:r>
                        <m:r>
                          <m:rPr>
                            <m:sty m:val="p"/>
                          </m:rPr>
                          <a:rPr lang="en-US" sz="1400">
                            <a:latin typeface="Cambria Math" panose="02040503050406030204" pitchFamily="18" charset="0"/>
                          </a:rPr>
                          <m:t>x</m:t>
                        </m:r>
                        <m:r>
                          <a:rPr lang="en-US" sz="1400">
                            <a:latin typeface="Cambria Math" panose="02040503050406030204" pitchFamily="18" charset="0"/>
                          </a:rPr>
                          <m:t>)</m:t>
                        </m:r>
                      </m:e>
                    </m:d>
                  </m:oMath>
                </a14:m>
                <a:r>
                  <a:rPr lang="ar-AE" sz="1400" dirty="0"/>
                  <a:t>.</a:t>
                </a:r>
              </a:p>
              <a:p>
                <a:pPr marL="285750" indent="-285750">
                  <a:buFont typeface="Arial" panose="020B0604020202020204" pitchFamily="34" charset="0"/>
                  <a:buChar char="•"/>
                </a:pPr>
                <a:r>
                  <a:rPr lang="en-US" sz="1400" dirty="0"/>
                  <a:t>Prediction: Compute the quantity of interest based on the distribution entailed by the counterfactual SCM,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𝑃</m:t>
                        </m:r>
                      </m:e>
                      <m:sub>
                        <m:acc>
                          <m:accPr>
                            <m:chr m:val="̃"/>
                            <m:ctrlPr>
                              <a:rPr lang="ar-AE" sz="1400" i="1">
                                <a:latin typeface="Cambria Math" panose="02040503050406030204" pitchFamily="18" charset="0"/>
                              </a:rPr>
                            </m:ctrlPr>
                          </m:accPr>
                          <m:e>
                            <m:r>
                              <a:rPr lang="ar-AE" sz="1400" i="1">
                                <a:latin typeface="Cambria Math" panose="02040503050406030204" pitchFamily="18" charset="0"/>
                              </a:rPr>
                              <m:t>𝔊</m:t>
                            </m:r>
                          </m:e>
                        </m:acc>
                      </m:sub>
                    </m:sSub>
                    <m:r>
                      <a:rPr lang="ar-AE" sz="1400">
                        <a:latin typeface="Cambria Math" panose="02040503050406030204" pitchFamily="18" charset="0"/>
                      </a:rPr>
                      <m:t>(</m:t>
                    </m:r>
                    <m:r>
                      <m:rPr>
                        <m:sty m:val="p"/>
                      </m:rPr>
                      <a:rPr lang="en-US" sz="1400">
                        <a:latin typeface="Cambria Math" panose="02040503050406030204" pitchFamily="18" charset="0"/>
                      </a:rPr>
                      <m:t>x</m:t>
                    </m:r>
                    <m:r>
                      <a:rPr lang="en-US" sz="1400">
                        <a:latin typeface="Cambria Math" panose="02040503050406030204" pitchFamily="18" charset="0"/>
                      </a:rPr>
                      <m:t>)</m:t>
                    </m:r>
                  </m:oMath>
                </a14:m>
                <a:endParaRPr lang="en-US" sz="1400" dirty="0"/>
              </a:p>
              <a:p>
                <a:pPr marL="285750" lvl="4" indent="-285750">
                  <a:lnSpc>
                    <a:spcPts val="1200"/>
                  </a:lnSpc>
                  <a:spcAft>
                    <a:spcPts val="600"/>
                  </a:spcAft>
                  <a:tabLst>
                    <a:tab pos="457200" algn="l"/>
                  </a:tabLst>
                </a:pPr>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5650" y="1173355"/>
                <a:ext cx="8098664" cy="3204280"/>
              </a:xfrm>
              <a:prstGeom prst="rect">
                <a:avLst/>
              </a:prstGeom>
              <a:blipFill>
                <a:blip r:embed="rId2"/>
                <a:stretch>
                  <a:fillRect l="-1280" t="-1901" r="-1807"/>
                </a:stretch>
              </a:blipFill>
            </p:spPr>
            <p:txBody>
              <a:bodyPr/>
              <a:lstStyle/>
              <a:p>
                <a:r>
                  <a:rPr lang="LID4096">
                    <a:noFill/>
                  </a:rPr>
                  <a:t> </a:t>
                </a:r>
              </a:p>
            </p:txBody>
          </p:sp>
        </mc:Fallback>
      </mc:AlternateContent>
      <p:pic>
        <p:nvPicPr>
          <p:cNvPr id="9" name="Picture 8">
            <a:extLst>
              <a:ext uri="{FF2B5EF4-FFF2-40B4-BE49-F238E27FC236}">
                <a16:creationId xmlns:a16="http://schemas.microsoft.com/office/drawing/2014/main" id="{6CC68CD8-39E8-A660-D0F1-31D2E660DA72}"/>
              </a:ext>
            </a:extLst>
          </p:cNvPr>
          <p:cNvPicPr>
            <a:picLocks noChangeAspect="1"/>
          </p:cNvPicPr>
          <p:nvPr/>
        </p:nvPicPr>
        <p:blipFill>
          <a:blip r:embed="rId3"/>
          <a:stretch>
            <a:fillRect/>
          </a:stretch>
        </p:blipFill>
        <p:spPr>
          <a:xfrm>
            <a:off x="86592" y="2508099"/>
            <a:ext cx="2055667" cy="1230409"/>
          </a:xfrm>
          <a:prstGeom prst="rect">
            <a:avLst/>
          </a:prstGeom>
        </p:spPr>
      </p:pic>
      <p:pic>
        <p:nvPicPr>
          <p:cNvPr id="13" name="Picture 12">
            <a:extLst>
              <a:ext uri="{FF2B5EF4-FFF2-40B4-BE49-F238E27FC236}">
                <a16:creationId xmlns:a16="http://schemas.microsoft.com/office/drawing/2014/main" id="{F425D418-5CB8-8836-6479-52BC7541254D}"/>
              </a:ext>
            </a:extLst>
          </p:cNvPr>
          <p:cNvPicPr>
            <a:picLocks noChangeAspect="1"/>
          </p:cNvPicPr>
          <p:nvPr/>
        </p:nvPicPr>
        <p:blipFill>
          <a:blip r:embed="rId4"/>
          <a:stretch>
            <a:fillRect/>
          </a:stretch>
        </p:blipFill>
        <p:spPr>
          <a:xfrm>
            <a:off x="2277922" y="3350664"/>
            <a:ext cx="2129790" cy="1272634"/>
          </a:xfrm>
          <a:prstGeom prst="rect">
            <a:avLst/>
          </a:prstGeom>
        </p:spPr>
      </p:pic>
      <p:sp>
        <p:nvSpPr>
          <p:cNvPr id="14" name="Arrow: Right 13">
            <a:extLst>
              <a:ext uri="{FF2B5EF4-FFF2-40B4-BE49-F238E27FC236}">
                <a16:creationId xmlns:a16="http://schemas.microsoft.com/office/drawing/2014/main" id="{D2E99CA5-2252-8E16-75CC-0687A16A213A}"/>
              </a:ext>
            </a:extLst>
          </p:cNvPr>
          <p:cNvSpPr/>
          <p:nvPr/>
        </p:nvSpPr>
        <p:spPr>
          <a:xfrm>
            <a:off x="2195459" y="3661683"/>
            <a:ext cx="417319" cy="79238"/>
          </a:xfrm>
          <a:prstGeom prst="right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LID4096"/>
          </a:p>
        </p:txBody>
      </p:sp>
      <p:sp>
        <p:nvSpPr>
          <p:cNvPr id="18" name="Arrow: Right 17">
            <a:extLst>
              <a:ext uri="{FF2B5EF4-FFF2-40B4-BE49-F238E27FC236}">
                <a16:creationId xmlns:a16="http://schemas.microsoft.com/office/drawing/2014/main" id="{0DB13E66-4D6C-F6E5-31EA-90302374B626}"/>
              </a:ext>
            </a:extLst>
          </p:cNvPr>
          <p:cNvSpPr/>
          <p:nvPr/>
        </p:nvSpPr>
        <p:spPr>
          <a:xfrm>
            <a:off x="4677913" y="3661683"/>
            <a:ext cx="417319" cy="79238"/>
          </a:xfrm>
          <a:prstGeom prst="right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LID4096"/>
          </a:p>
        </p:txBody>
      </p:sp>
      <p:sp>
        <p:nvSpPr>
          <p:cNvPr id="19" name="Arrow: Right 18">
            <a:extLst>
              <a:ext uri="{FF2B5EF4-FFF2-40B4-BE49-F238E27FC236}">
                <a16:creationId xmlns:a16="http://schemas.microsoft.com/office/drawing/2014/main" id="{FAF26682-433A-EC48-8612-316D9EA61E7B}"/>
              </a:ext>
            </a:extLst>
          </p:cNvPr>
          <p:cNvSpPr/>
          <p:nvPr/>
        </p:nvSpPr>
        <p:spPr>
          <a:xfrm>
            <a:off x="6649340" y="3642404"/>
            <a:ext cx="417319" cy="79238"/>
          </a:xfrm>
          <a:prstGeom prst="right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LID4096"/>
          </a:p>
        </p:txBody>
      </p:sp>
      <p:sp>
        <p:nvSpPr>
          <p:cNvPr id="20" name="TextBox 19">
            <a:extLst>
              <a:ext uri="{FF2B5EF4-FFF2-40B4-BE49-F238E27FC236}">
                <a16:creationId xmlns:a16="http://schemas.microsoft.com/office/drawing/2014/main" id="{3247AA4F-1C9E-6B21-D162-B8B874ED34DE}"/>
              </a:ext>
            </a:extLst>
          </p:cNvPr>
          <p:cNvSpPr txBox="1"/>
          <p:nvPr/>
        </p:nvSpPr>
        <p:spPr>
          <a:xfrm>
            <a:off x="2013335" y="3414586"/>
            <a:ext cx="919209" cy="300082"/>
          </a:xfrm>
          <a:prstGeom prst="rect">
            <a:avLst/>
          </a:prstGeom>
          <a:noFill/>
        </p:spPr>
        <p:txBody>
          <a:bodyPr wrap="square" rtlCol="0">
            <a:spAutoFit/>
          </a:bodyPr>
          <a:lstStyle/>
          <a:p>
            <a:r>
              <a:rPr lang="en-US" dirty="0">
                <a:solidFill>
                  <a:srgbClr val="FF0000"/>
                </a:solidFill>
              </a:rPr>
              <a:t>Abduction</a:t>
            </a:r>
            <a:endParaRPr lang="LID4096" dirty="0">
              <a:solidFill>
                <a:srgbClr val="FF0000"/>
              </a:solidFill>
            </a:endParaRPr>
          </a:p>
        </p:txBody>
      </p:sp>
      <p:sp>
        <p:nvSpPr>
          <p:cNvPr id="21" name="TextBox 20">
            <a:extLst>
              <a:ext uri="{FF2B5EF4-FFF2-40B4-BE49-F238E27FC236}">
                <a16:creationId xmlns:a16="http://schemas.microsoft.com/office/drawing/2014/main" id="{0D7A2C65-4C59-6340-42FA-C239F25510B6}"/>
              </a:ext>
            </a:extLst>
          </p:cNvPr>
          <p:cNvSpPr txBox="1"/>
          <p:nvPr/>
        </p:nvSpPr>
        <p:spPr>
          <a:xfrm>
            <a:off x="4584816" y="3409760"/>
            <a:ext cx="919209" cy="300082"/>
          </a:xfrm>
          <a:prstGeom prst="rect">
            <a:avLst/>
          </a:prstGeom>
          <a:noFill/>
        </p:spPr>
        <p:txBody>
          <a:bodyPr wrap="square" rtlCol="0">
            <a:spAutoFit/>
          </a:bodyPr>
          <a:lstStyle/>
          <a:p>
            <a:r>
              <a:rPr lang="en-US" dirty="0">
                <a:solidFill>
                  <a:srgbClr val="FF0000"/>
                </a:solidFill>
              </a:rPr>
              <a:t>Action</a:t>
            </a:r>
            <a:endParaRPr lang="LID4096" dirty="0">
              <a:solidFill>
                <a:srgbClr val="FF0000"/>
              </a:solidFill>
            </a:endParaRPr>
          </a:p>
        </p:txBody>
      </p:sp>
      <p:sp>
        <p:nvSpPr>
          <p:cNvPr id="22" name="TextBox 21">
            <a:extLst>
              <a:ext uri="{FF2B5EF4-FFF2-40B4-BE49-F238E27FC236}">
                <a16:creationId xmlns:a16="http://schemas.microsoft.com/office/drawing/2014/main" id="{78647922-9273-3D5E-77A5-DA9E8AE4E002}"/>
              </a:ext>
            </a:extLst>
          </p:cNvPr>
          <p:cNvSpPr txBox="1"/>
          <p:nvPr/>
        </p:nvSpPr>
        <p:spPr>
          <a:xfrm>
            <a:off x="6330907" y="3409760"/>
            <a:ext cx="919209" cy="300082"/>
          </a:xfrm>
          <a:prstGeom prst="rect">
            <a:avLst/>
          </a:prstGeom>
          <a:noFill/>
        </p:spPr>
        <p:txBody>
          <a:bodyPr wrap="square" rtlCol="0">
            <a:spAutoFit/>
          </a:bodyPr>
          <a:lstStyle/>
          <a:p>
            <a:r>
              <a:rPr lang="en-US" dirty="0">
                <a:solidFill>
                  <a:srgbClr val="FF0000"/>
                </a:solidFill>
              </a:rPr>
              <a:t>Prediction</a:t>
            </a:r>
            <a:endParaRPr lang="LID4096" dirty="0">
              <a:solidFill>
                <a:srgbClr val="FF0000"/>
              </a:solidFill>
            </a:endParaRPr>
          </a:p>
        </p:txBody>
      </p:sp>
      <p:pic>
        <p:nvPicPr>
          <p:cNvPr id="6" name="Picture 5">
            <a:extLst>
              <a:ext uri="{FF2B5EF4-FFF2-40B4-BE49-F238E27FC236}">
                <a16:creationId xmlns:a16="http://schemas.microsoft.com/office/drawing/2014/main" id="{713ECBC4-6AE8-AFF3-704E-18052F006B76}"/>
              </a:ext>
            </a:extLst>
          </p:cNvPr>
          <p:cNvPicPr>
            <a:picLocks noChangeAspect="1"/>
          </p:cNvPicPr>
          <p:nvPr/>
        </p:nvPicPr>
        <p:blipFill>
          <a:blip r:embed="rId5"/>
          <a:stretch>
            <a:fillRect/>
          </a:stretch>
        </p:blipFill>
        <p:spPr>
          <a:xfrm>
            <a:off x="6866078" y="3295766"/>
            <a:ext cx="2129790" cy="1272634"/>
          </a:xfrm>
          <a:prstGeom prst="rect">
            <a:avLst/>
          </a:prstGeom>
        </p:spPr>
      </p:pic>
      <p:pic>
        <p:nvPicPr>
          <p:cNvPr id="12" name="Picture 11">
            <a:extLst>
              <a:ext uri="{FF2B5EF4-FFF2-40B4-BE49-F238E27FC236}">
                <a16:creationId xmlns:a16="http://schemas.microsoft.com/office/drawing/2014/main" id="{E7D9DED4-4424-1AC1-8F6B-50B6ADA2D8BB}"/>
              </a:ext>
            </a:extLst>
          </p:cNvPr>
          <p:cNvPicPr>
            <a:picLocks noChangeAspect="1"/>
          </p:cNvPicPr>
          <p:nvPr/>
        </p:nvPicPr>
        <p:blipFill>
          <a:blip r:embed="rId6"/>
          <a:stretch>
            <a:fillRect/>
          </a:stretch>
        </p:blipFill>
        <p:spPr>
          <a:xfrm>
            <a:off x="4389976" y="2423905"/>
            <a:ext cx="2270132" cy="1356494"/>
          </a:xfrm>
          <a:prstGeom prst="rect">
            <a:avLst/>
          </a:prstGeom>
        </p:spPr>
      </p:pic>
    </p:spTree>
    <p:extLst>
      <p:ext uri="{BB962C8B-B14F-4D97-AF65-F5344CB8AC3E}">
        <p14:creationId xmlns:p14="http://schemas.microsoft.com/office/powerpoint/2010/main" val="24109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Generative model</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49</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2423089"/>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8825" y="1057749"/>
                <a:ext cx="8098664" cy="369436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j-lt"/>
                  </a:rPr>
                  <a:t>Normalising flow</a:t>
                </a:r>
              </a:p>
              <a:p>
                <a:pPr marL="285750" indent="-285750">
                  <a:buFont typeface="Arial" panose="020B0604020202020204" pitchFamily="34" charset="0"/>
                  <a:buChar char="•"/>
                </a:pPr>
                <a:endParaRPr lang="en-US"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mj-lt"/>
                  <a:ea typeface="Calibri" panose="020F0502020204030204" pitchFamily="34" charset="0"/>
                  <a:cs typeface="Times New Roman" panose="02020603050405020304" pitchFamily="18" charset="0"/>
                </a:endParaRPr>
              </a:p>
              <a:p>
                <a:pPr lvl="2" indent="0">
                  <a:buNone/>
                </a:pPr>
                <a:endParaRPr lang="en-US" dirty="0">
                  <a:latin typeface="+mj-lt"/>
                  <a:ea typeface="Calibri" panose="020F0502020204030204" pitchFamily="34" charset="0"/>
                  <a:cs typeface="Times New Roman" panose="02020603050405020304" pitchFamily="18" charset="0"/>
                </a:endParaRPr>
              </a:p>
              <a:p>
                <a:pPr marL="466725" lvl="2" indent="-285750"/>
                <a:r>
                  <a:rPr lang="en-US" sz="1400" dirty="0">
                    <a:effectLst/>
                    <a:latin typeface="+mj-lt"/>
                    <a:ea typeface="Calibri" panose="020F0502020204030204" pitchFamily="34" charset="0"/>
                    <a:cs typeface="Times New Roman" panose="02020603050405020304" pitchFamily="18" charset="0"/>
                  </a:rPr>
                  <a:t>A normalizing flow models data </a:t>
                </a:r>
                <a14:m>
                  <m:oMath xmlns:m="http://schemas.openxmlformats.org/officeDocument/2006/math">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x</m:t>
                    </m:r>
                  </m:oMath>
                </a14:m>
                <a:r>
                  <a:rPr lang="en-US" sz="1400" dirty="0">
                    <a:effectLst/>
                    <a:latin typeface="+mj-lt"/>
                    <a:ea typeface="Calibri" panose="020F0502020204030204" pitchFamily="34" charset="0"/>
                    <a:cs typeface="Times New Roman" panose="02020603050405020304" pitchFamily="18" charset="0"/>
                  </a:rPr>
                  <a:t> as the output of an invertible, differentiable </a:t>
                </a:r>
                <a:r>
                  <a:rPr lang="en-US" dirty="0">
                    <a:latin typeface="+mj-lt"/>
                  </a:rPr>
                  <a:t>monotonic</a:t>
                </a:r>
                <a:r>
                  <a:rPr lang="en-US" sz="1400" dirty="0">
                    <a:effectLst/>
                    <a:latin typeface="+mj-lt"/>
                    <a:ea typeface="Calibri" panose="020F0502020204030204" pitchFamily="34" charset="0"/>
                    <a:cs typeface="Times New Roman" panose="02020603050405020304" pitchFamily="18" charset="0"/>
                  </a:rPr>
                  <a:t> transformation </a:t>
                </a:r>
                <a14:m>
                  <m:oMath xmlns:m="http://schemas.openxmlformats.org/officeDocument/2006/math">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f</m:t>
                    </m:r>
                  </m:oMath>
                </a14:m>
                <a:r>
                  <a:rPr lang="en-US" sz="1400" dirty="0">
                    <a:effectLst/>
                    <a:latin typeface="+mj-lt"/>
                    <a:ea typeface="Calibri" panose="020F0502020204030204" pitchFamily="34" charset="0"/>
                    <a:cs typeface="Times New Roman" panose="02020603050405020304" pitchFamily="18" charset="0"/>
                  </a:rPr>
                  <a:t> of noise </a:t>
                </a:r>
                <a14:m>
                  <m:oMath xmlns:m="http://schemas.openxmlformats.org/officeDocument/2006/math">
                    <m:r>
                      <a:rPr lang="en-US" sz="1400" b="1" i="1">
                        <a:effectLst/>
                        <a:latin typeface="Cambria Math" panose="02040503050406030204" pitchFamily="18" charset="0"/>
                        <a:ea typeface="Calibri" panose="020F0502020204030204" pitchFamily="34" charset="0"/>
                        <a:cs typeface="Times New Roman" panose="02020603050405020304" pitchFamily="18" charset="0"/>
                      </a:rPr>
                      <m:t>𝐮</m:t>
                    </m:r>
                  </m:oMath>
                </a14:m>
                <a:r>
                  <a:rPr lang="en-US" sz="1400" dirty="0">
                    <a:effectLst/>
                    <a:latin typeface="+mj-lt"/>
                    <a:ea typeface="Calibri" panose="020F0502020204030204" pitchFamily="34" charset="0"/>
                    <a:cs typeface="Times New Roman" panose="02020603050405020304" pitchFamily="18" charset="0"/>
                  </a:rPr>
                  <a:t> :</a:t>
                </a:r>
              </a:p>
              <a:p>
                <a:pPr algn="ctr"/>
                <a14:m>
                  <m:oMath xmlns:m="http://schemas.openxmlformats.org/officeDocument/2006/math">
                    <m:r>
                      <a:rPr lang="ar-AE" sz="1400" b="1" i="1" smtClean="0">
                        <a:effectLst/>
                        <a:latin typeface="Cambria Math" panose="02040503050406030204" pitchFamily="18" charset="0"/>
                        <a:ea typeface="Calibri" panose="020F0502020204030204" pitchFamily="34" charset="0"/>
                        <a:cs typeface="Times New Roman" panose="02020603050405020304" pitchFamily="18" charset="0"/>
                      </a:rPr>
                      <m:t>𝐱</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𝐟</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𝐮</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box>
                      <m:box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boxPr>
                      <m:e>
                        <m:r>
                          <a:rPr lang="ar-AE" sz="1400">
                            <a:effectLst/>
                            <a:latin typeface="Cambria Math" panose="02040503050406030204" pitchFamily="18" charset="0"/>
                            <a:ea typeface="Calibri" panose="020F0502020204030204" pitchFamily="34" charset="0"/>
                            <a:cs typeface="Times New Roman" panose="02020603050405020304" pitchFamily="18" charset="0"/>
                          </a:rPr>
                          <m:t> </m:t>
                        </m:r>
                      </m:e>
                    </m:box>
                  </m:oMath>
                </a14:m>
                <a:r>
                  <a:rPr lang="ar-AE" sz="1400" dirty="0">
                    <a:effectLst/>
                    <a:latin typeface="+mj-lt"/>
                    <a:ea typeface="Calibri" panose="020F0502020204030204" pitchFamily="34" charset="0"/>
                    <a:cs typeface="Times New Roman" panose="02020603050405020304" pitchFamily="18" charset="0"/>
                  </a:rPr>
                  <a:t> </a:t>
                </a:r>
                <a:r>
                  <a:rPr lang="en-US" sz="1400" dirty="0">
                    <a:effectLst/>
                    <a:latin typeface="+mj-lt"/>
                    <a:ea typeface="Calibri" panose="020F0502020204030204" pitchFamily="34" charset="0"/>
                    <a:cs typeface="Times New Roman" panose="02020603050405020304" pitchFamily="18" charset="0"/>
                  </a:rPr>
                  <a:t>where </a:t>
                </a:r>
                <a14:m>
                  <m:oMath xmlns:m="http://schemas.openxmlformats.org/officeDocument/2006/math">
                    <m:box>
                      <m:box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boxPr>
                      <m:e/>
                    </m:box>
                    <m:r>
                      <a:rPr lang="ar-AE" sz="1400" b="1" i="1">
                        <a:effectLst/>
                        <a:latin typeface="Cambria Math" panose="02040503050406030204" pitchFamily="18" charset="0"/>
                        <a:ea typeface="Calibri" panose="020F0502020204030204" pitchFamily="34" charset="0"/>
                        <a:cs typeface="Times New Roman" panose="02020603050405020304" pitchFamily="18" charset="0"/>
                      </a:rPr>
                      <m:t>𝐮</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i="1">
                        <a:effectLst/>
                        <a:latin typeface="Cambria Math" panose="02040503050406030204" pitchFamily="18" charset="0"/>
                        <a:ea typeface="Calibri" panose="020F0502020204030204" pitchFamily="34" charset="0"/>
                        <a:cs typeface="Times New Roman" panose="02020603050405020304" pitchFamily="18" charset="0"/>
                      </a:rPr>
                      <m:t>𝜋</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𝐮</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400" dirty="0">
                  <a:latin typeface="+mj-lt"/>
                  <a:ea typeface="Calibri" panose="020F0502020204030204" pitchFamily="34" charset="0"/>
                  <a:cs typeface="Times New Roman" panose="02020603050405020304" pitchFamily="18" charset="0"/>
                </a:endParaRPr>
              </a:p>
              <a:p>
                <a:pPr marL="466725" lvl="2" indent="-285750"/>
                <a:r>
                  <a:rPr lang="en-US" sz="1400" dirty="0">
                    <a:latin typeface="+mj-lt"/>
                    <a:cs typeface="Times New Roman" panose="02020603050405020304" pitchFamily="18" charset="0"/>
                  </a:rPr>
                  <a:t>The probability density of x under the flow:</a:t>
                </a:r>
              </a:p>
              <a:p>
                <a:pPr/>
                <a14:m>
                  <m:oMathPara xmlns:m="http://schemas.openxmlformats.org/officeDocument/2006/math">
                    <m:oMathParaPr>
                      <m:jc m:val="centerGroup"/>
                    </m:oMathParaPr>
                    <m:oMath xmlns:m="http://schemas.openxmlformats.org/officeDocument/2006/math">
                      <m:r>
                        <a:rPr lang="ar-AE" sz="1400" i="1" smtClean="0">
                          <a:effectLst/>
                          <a:latin typeface="Cambria Math" panose="02040503050406030204" pitchFamily="18" charset="0"/>
                          <a:ea typeface="Calibri" panose="020F0502020204030204" pitchFamily="34" charset="0"/>
                          <a:cs typeface="Times New Roman" panose="02020603050405020304" pitchFamily="18" charset="0"/>
                        </a:rPr>
                        <m:t>𝑝</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𝐱</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i="1">
                          <a:effectLst/>
                          <a:latin typeface="Cambria Math" panose="02040503050406030204" pitchFamily="18" charset="0"/>
                          <a:ea typeface="Calibri" panose="020F0502020204030204" pitchFamily="34" charset="0"/>
                          <a:cs typeface="Times New Roman" panose="02020603050405020304" pitchFamily="18" charset="0"/>
                        </a:rPr>
                        <m:t>𝜋</m:t>
                      </m:r>
                      <m:d>
                        <m:d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400" b="1" i="1">
                                  <a:effectLst/>
                                  <a:latin typeface="Cambria Math" panose="02040503050406030204" pitchFamily="18" charset="0"/>
                                  <a:ea typeface="Calibri" panose="020F0502020204030204" pitchFamily="34" charset="0"/>
                                  <a:cs typeface="Times New Roman" panose="02020603050405020304" pitchFamily="18" charset="0"/>
                                </a:rPr>
                                <m:t>𝐟</m:t>
                              </m:r>
                            </m:e>
                            <m:sup>
                              <m:r>
                                <a:rPr lang="ar-AE" sz="1400" i="1">
                                  <a:effectLst/>
                                  <a:latin typeface="Cambria Math" panose="02040503050406030204" pitchFamily="18" charset="0"/>
                                  <a:ea typeface="Calibri" panose="020F0502020204030204" pitchFamily="34" charset="0"/>
                                  <a:cs typeface="Times New Roman" panose="02020603050405020304" pitchFamily="18" charset="0"/>
                                </a:rPr>
                                <m:t>−</m:t>
                              </m:r>
                              <m:r>
                                <a:rPr lang="ar-AE" sz="1400">
                                  <a:effectLst/>
                                  <a:latin typeface="Cambria Math" panose="02040503050406030204" pitchFamily="18" charset="0"/>
                                  <a:ea typeface="Calibri" panose="020F0502020204030204" pitchFamily="34" charset="0"/>
                                  <a:cs typeface="Times New Roman" panose="02020603050405020304" pitchFamily="18" charset="0"/>
                                </a:rPr>
                                <m:t>1</m:t>
                              </m:r>
                            </m:sup>
                          </m:sSup>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𝐱</m:t>
                          </m:r>
                          <m:r>
                            <a:rPr lang="ar-AE" sz="1400">
                              <a:effectLst/>
                              <a:latin typeface="Cambria Math" panose="02040503050406030204" pitchFamily="18" charset="0"/>
                              <a:ea typeface="Calibri" panose="020F0502020204030204" pitchFamily="34" charset="0"/>
                              <a:cs typeface="Times New Roman" panose="02020603050405020304" pitchFamily="18" charset="0"/>
                            </a:rPr>
                            <m:t>)</m:t>
                          </m:r>
                        </m:e>
                      </m:d>
                      <m:d>
                        <m:dPr>
                          <m:begChr m:val="|"/>
                          <m:endChr m:val="|"/>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det</m:t>
                          </m:r>
                          <m:r>
                            <a:rPr lang="en-US" sz="1400">
                              <a:effectLst/>
                              <a:latin typeface="Cambria Math" panose="02040503050406030204" pitchFamily="18" charset="0"/>
                              <a:ea typeface="Calibri" panose="020F0502020204030204" pitchFamily="34" charset="0"/>
                              <a:cs typeface="Times New Roman" panose="02020603050405020304" pitchFamily="18" charset="0"/>
                            </a:rPr>
                            <m:t>⁡</m:t>
                          </m:r>
                          <m:d>
                            <m:d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ar-AE" sz="14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400" b="1" i="1">
                                          <a:effectLst/>
                                          <a:latin typeface="Cambria Math" panose="02040503050406030204" pitchFamily="18" charset="0"/>
                                          <a:ea typeface="Calibri" panose="020F0502020204030204" pitchFamily="34" charset="0"/>
                                          <a:cs typeface="Times New Roman" panose="02020603050405020304" pitchFamily="18" charset="0"/>
                                        </a:rPr>
                                        <m:t>𝐟</m:t>
                                      </m:r>
                                    </m:e>
                                    <m:sup>
                                      <m:r>
                                        <a:rPr lang="ar-AE" sz="1400" i="1">
                                          <a:effectLst/>
                                          <a:latin typeface="Cambria Math" panose="02040503050406030204" pitchFamily="18" charset="0"/>
                                          <a:ea typeface="Calibri" panose="020F0502020204030204" pitchFamily="34" charset="0"/>
                                          <a:cs typeface="Times New Roman" panose="02020603050405020304" pitchFamily="18" charset="0"/>
                                        </a:rPr>
                                        <m:t>−</m:t>
                                      </m:r>
                                      <m:r>
                                        <a:rPr lang="ar-AE" sz="1400">
                                          <a:effectLst/>
                                          <a:latin typeface="Cambria Math" panose="02040503050406030204" pitchFamily="18" charset="0"/>
                                          <a:ea typeface="Calibri" panose="020F0502020204030204" pitchFamily="34" charset="0"/>
                                          <a:cs typeface="Times New Roman" panose="02020603050405020304" pitchFamily="18" charset="0"/>
                                        </a:rPr>
                                        <m:t>1</m:t>
                                      </m:r>
                                    </m:sup>
                                  </m:sSup>
                                </m:num>
                                <m:den>
                                  <m:r>
                                    <a:rPr lang="ar-AE" sz="1400">
                                      <a:effectLst/>
                                      <a:latin typeface="Cambria Math" panose="02040503050406030204" pitchFamily="18" charset="0"/>
                                      <a:ea typeface="Calibri" panose="020F0502020204030204" pitchFamily="34" charset="0"/>
                                      <a:cs typeface="Times New Roman" panose="02020603050405020304" pitchFamily="18" charset="0"/>
                                    </a:rPr>
                                    <m:t>𝜕</m:t>
                                  </m:r>
                                  <m:r>
                                    <a:rPr lang="ar-AE" sz="1400" b="1" i="1">
                                      <a:effectLst/>
                                      <a:latin typeface="Cambria Math" panose="02040503050406030204" pitchFamily="18" charset="0"/>
                                      <a:ea typeface="Calibri" panose="020F0502020204030204" pitchFamily="34" charset="0"/>
                                      <a:cs typeface="Times New Roman" panose="02020603050405020304" pitchFamily="18" charset="0"/>
                                    </a:rPr>
                                    <m:t>𝐱</m:t>
                                  </m:r>
                                </m:den>
                              </m:f>
                            </m:e>
                          </m:d>
                        </m:e>
                      </m:d>
                    </m:oMath>
                  </m:oMathPara>
                </a14:m>
                <a:endParaRPr lang="en-US" sz="1400" dirty="0">
                  <a:effectLst/>
                  <a:latin typeface="+mj-lt"/>
                  <a:ea typeface="Calibri" panose="020F0502020204030204" pitchFamily="34" charset="0"/>
                  <a:cs typeface="Times New Roman" panose="02020603050405020304" pitchFamily="18" charset="0"/>
                </a:endParaRPr>
              </a:p>
              <a:p>
                <a:pPr marL="466725" lvl="2" indent="-285750"/>
                <a:r>
                  <a:rPr lang="en-US" sz="1400" dirty="0">
                    <a:latin typeface="+mj-lt"/>
                    <a:ea typeface="Calibri" panose="020F0502020204030204" pitchFamily="34" charset="0"/>
                    <a:cs typeface="Times New Roman" panose="02020603050405020304" pitchFamily="18" charset="0"/>
                  </a:rPr>
                  <a:t>Given a dataset </a:t>
                </a:r>
                <a14:m>
                  <m:oMath xmlns:m="http://schemas.openxmlformats.org/officeDocument/2006/math">
                    <m:r>
                      <a:rPr lang="en-US" sz="1400">
                        <a:latin typeface="Cambria Math" panose="02040503050406030204" pitchFamily="18" charset="0"/>
                        <a:ea typeface="Calibri" panose="020F0502020204030204" pitchFamily="34" charset="0"/>
                        <a:cs typeface="Times New Roman" panose="02020603050405020304" pitchFamily="18" charset="0"/>
                      </a:rPr>
                      <m:t>𝒟</m:t>
                    </m:r>
                    <m:r>
                      <a:rPr lang="en-US" sz="1400">
                        <a:latin typeface="Cambria Math" panose="02040503050406030204" pitchFamily="18" charset="0"/>
                        <a:ea typeface="Calibri" panose="020F0502020204030204" pitchFamily="34" charset="0"/>
                        <a:cs typeface="Times New Roman" panose="02020603050405020304" pitchFamily="18" charset="0"/>
                      </a:rPr>
                      <m:t>=</m:t>
                    </m:r>
                    <m:sSubSup>
                      <m:sSubSupPr>
                        <m:ctrlPr>
                          <a:rPr lang="ar-AE" sz="1400" i="1">
                            <a:latin typeface="Cambria Math" panose="02040503050406030204" pitchFamily="18" charset="0"/>
                            <a:ea typeface="Calibri" panose="020F0502020204030204" pitchFamily="34" charset="0"/>
                            <a:cs typeface="Times New Roman" panose="02020603050405020304" pitchFamily="18" charset="0"/>
                          </a:rPr>
                        </m:ctrlPr>
                      </m:sSubSupPr>
                      <m:e>
                        <m:d>
                          <m:dPr>
                            <m:begChr m:val="{"/>
                            <m:endChr m:val="}"/>
                            <m:ctrlPr>
                              <a:rPr lang="ar-AE" sz="1400" i="1">
                                <a:latin typeface="Cambria Math" panose="02040503050406030204" pitchFamily="18" charset="0"/>
                                <a:ea typeface="Calibri" panose="020F0502020204030204" pitchFamily="34" charset="0"/>
                                <a:cs typeface="Times New Roman" panose="02020603050405020304" pitchFamily="18" charset="0"/>
                              </a:rPr>
                            </m:ctrlPr>
                          </m:dPr>
                          <m:e>
                            <m:sSup>
                              <m:sSupPr>
                                <m:ctrlPr>
                                  <a:rPr lang="ar-AE" sz="1400" i="1">
                                    <a:latin typeface="Cambria Math" panose="02040503050406030204" pitchFamily="18" charset="0"/>
                                    <a:ea typeface="Calibri" panose="020F0502020204030204" pitchFamily="34" charset="0"/>
                                    <a:cs typeface="Times New Roman" panose="02020603050405020304" pitchFamily="18" charset="0"/>
                                  </a:rPr>
                                </m:ctrlPr>
                              </m:sSupPr>
                              <m:e>
                                <m:r>
                                  <a:rPr lang="ar-AE" sz="1400">
                                    <a:latin typeface="Cambria Math" panose="02040503050406030204" pitchFamily="18" charset="0"/>
                                    <a:ea typeface="Calibri" panose="020F0502020204030204" pitchFamily="34" charset="0"/>
                                    <a:cs typeface="Times New Roman" panose="02020603050405020304" pitchFamily="18" charset="0"/>
                                  </a:rPr>
                                  <m:t>𝐱</m:t>
                                </m:r>
                              </m:e>
                              <m:sup>
                                <m:r>
                                  <a:rPr lang="ar-AE" sz="1400">
                                    <a:latin typeface="Cambria Math" panose="02040503050406030204" pitchFamily="18" charset="0"/>
                                    <a:ea typeface="Calibri" panose="020F0502020204030204" pitchFamily="34" charset="0"/>
                                    <a:cs typeface="Times New Roman" panose="02020603050405020304" pitchFamily="18" charset="0"/>
                                  </a:rPr>
                                  <m:t>(</m:t>
                                </m:r>
                                <m:r>
                                  <a:rPr lang="ar-AE" sz="1400">
                                    <a:latin typeface="Cambria Math" panose="02040503050406030204" pitchFamily="18" charset="0"/>
                                    <a:ea typeface="Calibri" panose="020F0502020204030204" pitchFamily="34" charset="0"/>
                                    <a:cs typeface="Times New Roman" panose="02020603050405020304" pitchFamily="18" charset="0"/>
                                  </a:rPr>
                                  <m:t>𝑛</m:t>
                                </m:r>
                                <m:r>
                                  <a:rPr lang="ar-AE" sz="1400">
                                    <a:latin typeface="Cambria Math" panose="02040503050406030204" pitchFamily="18" charset="0"/>
                                    <a:ea typeface="Calibri" panose="020F0502020204030204" pitchFamily="34" charset="0"/>
                                    <a:cs typeface="Times New Roman" panose="02020603050405020304" pitchFamily="18" charset="0"/>
                                  </a:rPr>
                                  <m:t>)</m:t>
                                </m:r>
                              </m:sup>
                            </m:sSup>
                          </m:e>
                        </m:d>
                      </m:e>
                      <m:sub>
                        <m:r>
                          <a:rPr lang="ar-AE" sz="1400">
                            <a:latin typeface="Cambria Math" panose="02040503050406030204" pitchFamily="18" charset="0"/>
                            <a:ea typeface="Calibri" panose="020F0502020204030204" pitchFamily="34" charset="0"/>
                            <a:cs typeface="Times New Roman" panose="02020603050405020304" pitchFamily="18" charset="0"/>
                          </a:rPr>
                          <m:t>𝑛</m:t>
                        </m:r>
                        <m:r>
                          <a:rPr lang="ar-AE" sz="1400">
                            <a:latin typeface="Cambria Math" panose="02040503050406030204" pitchFamily="18" charset="0"/>
                            <a:ea typeface="Calibri" panose="020F0502020204030204" pitchFamily="34" charset="0"/>
                            <a:cs typeface="Times New Roman" panose="02020603050405020304" pitchFamily="18" charset="0"/>
                          </a:rPr>
                          <m:t>=</m:t>
                        </m:r>
                        <m:r>
                          <a:rPr lang="ar-AE" sz="1400">
                            <a:latin typeface="Cambria Math" panose="02040503050406030204" pitchFamily="18" charset="0"/>
                            <a:ea typeface="Calibri" panose="020F0502020204030204" pitchFamily="34" charset="0"/>
                            <a:cs typeface="Times New Roman" panose="02020603050405020304" pitchFamily="18" charset="0"/>
                          </a:rPr>
                          <m:t>1</m:t>
                        </m:r>
                      </m:sub>
                      <m:sup>
                        <m:r>
                          <a:rPr lang="ar-AE" sz="1400">
                            <a:latin typeface="Cambria Math" panose="02040503050406030204" pitchFamily="18" charset="0"/>
                            <a:ea typeface="Calibri" panose="020F0502020204030204" pitchFamily="34" charset="0"/>
                            <a:cs typeface="Times New Roman" panose="02020603050405020304" pitchFamily="18" charset="0"/>
                          </a:rPr>
                          <m:t>𝑁</m:t>
                        </m:r>
                      </m:sup>
                    </m:sSubSup>
                  </m:oMath>
                </a14:m>
                <a:r>
                  <a:rPr lang="ar-AE" sz="1400" dirty="0">
                    <a:latin typeface="+mj-lt"/>
                    <a:ea typeface="Calibri" panose="020F0502020204030204" pitchFamily="34" charset="0"/>
                    <a:cs typeface="Times New Roman" panose="02020603050405020304" pitchFamily="18" charset="0"/>
                  </a:rPr>
                  <a:t>, </a:t>
                </a:r>
                <a:r>
                  <a:rPr lang="en-US" sz="1400" dirty="0">
                    <a:latin typeface="+mj-lt"/>
                    <a:ea typeface="Calibri" panose="020F0502020204030204" pitchFamily="34" charset="0"/>
                    <a:cs typeface="Times New Roman" panose="02020603050405020304" pitchFamily="18" charset="0"/>
                  </a:rPr>
                  <a:t> loss = </a:t>
                </a:r>
                <a14:m>
                  <m:oMath xmlns:m="http://schemas.openxmlformats.org/officeDocument/2006/math">
                    <m:sSub>
                      <m:sSubPr>
                        <m:ctrlPr>
                          <a:rPr lang="ar-AE"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b="0" i="0" smtClean="0">
                            <a:latin typeface="Cambria Math" panose="02040503050406030204" pitchFamily="18" charset="0"/>
                            <a:ea typeface="Calibri" panose="020F0502020204030204" pitchFamily="34" charset="0"/>
                            <a:cs typeface="Times New Roman" panose="02020603050405020304" pitchFamily="18" charset="0"/>
                          </a:rPr>
                          <m:t>−</m:t>
                        </m:r>
                        <m:r>
                          <a:rPr lang="ar-AE" sz="1400">
                            <a:latin typeface="Cambria Math" panose="02040503050406030204" pitchFamily="18" charset="0"/>
                            <a:ea typeface="Calibri" panose="020F0502020204030204" pitchFamily="34" charset="0"/>
                            <a:cs typeface="Times New Roman" panose="02020603050405020304" pitchFamily="18" charset="0"/>
                          </a:rPr>
                          <m:t>∑</m:t>
                        </m:r>
                      </m:e>
                      <m:sub>
                        <m:r>
                          <a:rPr lang="ar-AE" sz="1400">
                            <a:latin typeface="Cambria Math" panose="02040503050406030204" pitchFamily="18" charset="0"/>
                            <a:ea typeface="Calibri" panose="020F0502020204030204" pitchFamily="34" charset="0"/>
                            <a:cs typeface="Times New Roman" panose="02020603050405020304" pitchFamily="18" charset="0"/>
                          </a:rPr>
                          <m:t>𝑛</m:t>
                        </m:r>
                      </m:sub>
                    </m:sSub>
                    <m:r>
                      <a:rPr lang="ar-AE" sz="14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a:latin typeface="Cambria Math" panose="02040503050406030204" pitchFamily="18" charset="0"/>
                        <a:ea typeface="Calibri" panose="020F0502020204030204" pitchFamily="34" charset="0"/>
                        <a:cs typeface="Times New Roman" panose="02020603050405020304" pitchFamily="18" charset="0"/>
                      </a:rPr>
                      <m:t>log</m:t>
                    </m:r>
                    <m:r>
                      <a:rPr lang="en-US" sz="1400">
                        <a:latin typeface="Cambria Math" panose="02040503050406030204" pitchFamily="18" charset="0"/>
                        <a:ea typeface="Calibri" panose="020F0502020204030204" pitchFamily="34" charset="0"/>
                        <a:cs typeface="Times New Roman" panose="02020603050405020304" pitchFamily="18" charset="0"/>
                      </a:rPr>
                      <m:t>⁡</m:t>
                    </m:r>
                    <m:r>
                      <a:rPr lang="en-US" sz="1400">
                        <a:latin typeface="Cambria Math" panose="02040503050406030204" pitchFamily="18" charset="0"/>
                        <a:ea typeface="Calibri" panose="020F0502020204030204" pitchFamily="34" charset="0"/>
                        <a:cs typeface="Times New Roman" panose="02020603050405020304" pitchFamily="18" charset="0"/>
                      </a:rPr>
                      <m:t>𝑝</m:t>
                    </m:r>
                    <m:d>
                      <m:dPr>
                        <m:ctrlPr>
                          <a:rPr lang="ar-AE" sz="1400" i="1">
                            <a:latin typeface="Cambria Math" panose="02040503050406030204" pitchFamily="18" charset="0"/>
                            <a:ea typeface="Calibri" panose="020F0502020204030204" pitchFamily="34" charset="0"/>
                            <a:cs typeface="Times New Roman" panose="02020603050405020304" pitchFamily="18" charset="0"/>
                          </a:rPr>
                        </m:ctrlPr>
                      </m:dPr>
                      <m:e>
                        <m:sSup>
                          <m:sSupPr>
                            <m:ctrlPr>
                              <a:rPr lang="ar-AE" sz="1400" i="1">
                                <a:latin typeface="Cambria Math" panose="02040503050406030204" pitchFamily="18" charset="0"/>
                                <a:ea typeface="Calibri" panose="020F0502020204030204" pitchFamily="34" charset="0"/>
                                <a:cs typeface="Times New Roman" panose="02020603050405020304" pitchFamily="18" charset="0"/>
                              </a:rPr>
                            </m:ctrlPr>
                          </m:sSupPr>
                          <m:e>
                            <m:r>
                              <a:rPr lang="ar-AE" sz="1400">
                                <a:latin typeface="Cambria Math" panose="02040503050406030204" pitchFamily="18" charset="0"/>
                                <a:ea typeface="Calibri" panose="020F0502020204030204" pitchFamily="34" charset="0"/>
                                <a:cs typeface="Times New Roman" panose="02020603050405020304" pitchFamily="18" charset="0"/>
                              </a:rPr>
                              <m:t>𝐱</m:t>
                            </m:r>
                          </m:e>
                          <m:sup>
                            <m:r>
                              <a:rPr lang="ar-AE" sz="1400">
                                <a:latin typeface="Cambria Math" panose="02040503050406030204" pitchFamily="18" charset="0"/>
                                <a:ea typeface="Calibri" panose="020F0502020204030204" pitchFamily="34" charset="0"/>
                                <a:cs typeface="Times New Roman" panose="02020603050405020304" pitchFamily="18" charset="0"/>
                              </a:rPr>
                              <m:t>(</m:t>
                            </m:r>
                            <m:r>
                              <a:rPr lang="ar-AE" sz="1400">
                                <a:latin typeface="Cambria Math" panose="02040503050406030204" pitchFamily="18" charset="0"/>
                                <a:ea typeface="Calibri" panose="020F0502020204030204" pitchFamily="34" charset="0"/>
                                <a:cs typeface="Times New Roman" panose="02020603050405020304" pitchFamily="18" charset="0"/>
                              </a:rPr>
                              <m:t>𝑛</m:t>
                            </m:r>
                            <m:r>
                              <a:rPr lang="ar-AE" sz="1400">
                                <a:latin typeface="Cambria Math" panose="02040503050406030204" pitchFamily="18" charset="0"/>
                                <a:ea typeface="Calibri" panose="020F0502020204030204" pitchFamily="34" charset="0"/>
                                <a:cs typeface="Times New Roman" panose="02020603050405020304" pitchFamily="18" charset="0"/>
                              </a:rPr>
                              <m:t>)</m:t>
                            </m:r>
                          </m:sup>
                        </m:sSup>
                      </m:e>
                    </m:d>
                  </m:oMath>
                </a14:m>
                <a:endParaRPr lang="en-US" sz="1400" dirty="0">
                  <a:latin typeface="+mj-lt"/>
                  <a:ea typeface="Calibri" panose="020F0502020204030204" pitchFamily="34" charset="0"/>
                  <a:cs typeface="Times New Roman" panose="02020603050405020304" pitchFamily="18" charset="0"/>
                </a:endParaRPr>
              </a:p>
              <a:p>
                <a:pPr marL="466725" lvl="2" indent="-285750"/>
                <a:r>
                  <a:rPr lang="en-US" sz="1400" dirty="0">
                    <a:latin typeface="+mj-lt"/>
                    <a:ea typeface="Calibri" panose="020F0502020204030204" pitchFamily="34" charset="0"/>
                    <a:cs typeface="Times New Roman" panose="02020603050405020304" pitchFamily="18" charset="0"/>
                  </a:rPr>
                  <a:t>Example:  spline flow transformation </a:t>
                </a:r>
              </a:p>
              <a:p>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8825" y="1057749"/>
                <a:ext cx="8098664" cy="3694360"/>
              </a:xfrm>
              <a:prstGeom prst="rect">
                <a:avLst/>
              </a:prstGeom>
              <a:blipFill>
                <a:blip r:embed="rId2"/>
                <a:stretch>
                  <a:fillRect l="-1430" t="-1815"/>
                </a:stretch>
              </a:blipFill>
            </p:spPr>
            <p:txBody>
              <a:bodyPr/>
              <a:lstStyle/>
              <a:p>
                <a:r>
                  <a:rPr lang="LID4096">
                    <a:noFill/>
                  </a:rPr>
                  <a:t> </a:t>
                </a:r>
              </a:p>
            </p:txBody>
          </p:sp>
        </mc:Fallback>
      </mc:AlternateContent>
      <p:pic>
        <p:nvPicPr>
          <p:cNvPr id="2050" name="Picture 2">
            <a:extLst>
              <a:ext uri="{FF2B5EF4-FFF2-40B4-BE49-F238E27FC236}">
                <a16:creationId xmlns:a16="http://schemas.microsoft.com/office/drawing/2014/main" id="{E26AE216-8D8D-E41E-B828-6C4DA440E7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529" y="1354415"/>
            <a:ext cx="4331854" cy="10686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6448490-8D75-26F1-E2D1-A832F32477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72" r="51556"/>
          <a:stretch/>
        </p:blipFill>
        <p:spPr bwMode="auto">
          <a:xfrm>
            <a:off x="6947452" y="976210"/>
            <a:ext cx="1528932" cy="1528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88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2625" y="443552"/>
            <a:ext cx="7556500" cy="539038"/>
          </a:xfrm>
        </p:spPr>
        <p:txBody>
          <a:bodyPr/>
          <a:lstStyle/>
          <a:p>
            <a:r>
              <a:rPr lang="en-GB" sz="2800" dirty="0"/>
              <a:t>Task</a:t>
            </a:r>
            <a:br>
              <a:rPr lang="en-GB" sz="2800" dirty="0"/>
            </a:br>
            <a:endParaRPr lang="en-GB" dirty="0"/>
          </a:p>
        </p:txBody>
      </p:sp>
      <p:sp>
        <p:nvSpPr>
          <p:cNvPr id="3" name="Tijdelijke aanduiding voor inhoud 2"/>
          <p:cNvSpPr>
            <a:spLocks noGrp="1"/>
          </p:cNvSpPr>
          <p:nvPr>
            <p:ph idx="1"/>
          </p:nvPr>
        </p:nvSpPr>
        <p:spPr>
          <a:xfrm>
            <a:off x="755650" y="1173355"/>
            <a:ext cx="7702550" cy="3204280"/>
          </a:xfrm>
        </p:spPr>
        <p:txBody>
          <a:bodyPr/>
          <a:lstStyle/>
          <a:p>
            <a:pPr lvl="3"/>
            <a:r>
              <a:rPr lang="en-US" sz="2000" b="1" i="0" dirty="0">
                <a:effectLst/>
                <a:latin typeface="+mj-lt"/>
              </a:rPr>
              <a:t>To </a:t>
            </a:r>
            <a:r>
              <a:rPr lang="en-US" sz="2000" b="1" i="0" u="none" strike="noStrike" baseline="0" dirty="0">
                <a:solidFill>
                  <a:srgbClr val="000000"/>
                </a:solidFill>
                <a:latin typeface="CMR10"/>
              </a:rPr>
              <a:t>generate fundus images for an individual observation conditioned </a:t>
            </a:r>
            <a:r>
              <a:rPr lang="en-US" sz="2000" b="1" dirty="0">
                <a:solidFill>
                  <a:srgbClr val="000000"/>
                </a:solidFill>
                <a:latin typeface="CMR10"/>
              </a:rPr>
              <a:t>on counterfactual patient attributes, aka counterfactual inference</a:t>
            </a:r>
          </a:p>
          <a:p>
            <a:pPr lvl="3"/>
            <a:r>
              <a:rPr lang="en-US" sz="2000" b="1" dirty="0">
                <a:solidFill>
                  <a:srgbClr val="000000"/>
                </a:solidFill>
                <a:latin typeface="CMR10"/>
              </a:rPr>
              <a:t>The generative model should control the confounding and preserve the variation of fundus image for an individual.</a:t>
            </a:r>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a:t>
            </a:fld>
            <a:endParaRPr lang="en-GB" dirty="0"/>
          </a:p>
        </p:txBody>
      </p:sp>
    </p:spTree>
    <p:extLst>
      <p:ext uri="{BB962C8B-B14F-4D97-AF65-F5344CB8AC3E}">
        <p14:creationId xmlns:p14="http://schemas.microsoft.com/office/powerpoint/2010/main" val="344117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Generative model</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50</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2423089"/>
            <a:ext cx="4572000" cy="300082"/>
          </a:xfrm>
          <a:prstGeom prst="rect">
            <a:avLst/>
          </a:prstGeom>
          <a:noFill/>
        </p:spPr>
        <p:txBody>
          <a:bodyPr wrap="square">
            <a:spAutoFit/>
          </a:bodyPr>
          <a:lstStyle/>
          <a:p>
            <a:endParaRPr lang="LID4096"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Variational Auto-Encoder(VAE)</a:t>
            </a:r>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pic>
        <p:nvPicPr>
          <p:cNvPr id="1026" name="Picture 2" descr="Intersport Vae Cheapest Shopping, 53% OFF | batc.com.lb">
            <a:extLst>
              <a:ext uri="{FF2B5EF4-FFF2-40B4-BE49-F238E27FC236}">
                <a16:creationId xmlns:a16="http://schemas.microsoft.com/office/drawing/2014/main" id="{7BC6412B-AE12-FFB9-EB1A-ACB2D0108C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9058" y="1579850"/>
            <a:ext cx="5448942" cy="27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22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51</a:t>
            </a:fld>
            <a:endParaRPr lang="en-GB"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dirty="0"/>
              <a:t>Deep Structural Causal Model on fundus image</a:t>
            </a:r>
          </a:p>
          <a:p>
            <a:pPr marL="466725" lvl="2" indent="-285750"/>
            <a:r>
              <a:rPr lang="en-US" altLang="zh-CN" dirty="0"/>
              <a:t>Composable independent trainable mechanisms</a:t>
            </a: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206C181C-79A6-57C1-06CD-F85E9602778D}"/>
              </a:ext>
            </a:extLst>
          </p:cNvPr>
          <p:cNvGraphicFramePr>
            <a:graphicFrameLocks noChangeAspect="1"/>
          </p:cNvGraphicFramePr>
          <p:nvPr/>
        </p:nvGraphicFramePr>
        <p:xfrm>
          <a:off x="289686" y="2098774"/>
          <a:ext cx="3386365" cy="1619365"/>
        </p:xfrm>
        <a:graphic>
          <a:graphicData uri="http://schemas.openxmlformats.org/presentationml/2006/ole">
            <mc:AlternateContent xmlns:mc="http://schemas.openxmlformats.org/markup-compatibility/2006">
              <mc:Choice xmlns:v="urn:schemas-microsoft-com:vml" Requires="v">
                <p:oleObj name="Visio" r:id="rId2" imgW="4660996" imgH="2228584" progId="Visio.Drawing.15">
                  <p:embed/>
                </p:oleObj>
              </mc:Choice>
              <mc:Fallback>
                <p:oleObj name="Visio" r:id="rId2" imgW="4660996" imgH="2228584" progId="Visio.Drawing.15">
                  <p:embed/>
                  <p:pic>
                    <p:nvPicPr>
                      <p:cNvPr id="10" name="Object 9">
                        <a:extLst>
                          <a:ext uri="{FF2B5EF4-FFF2-40B4-BE49-F238E27FC236}">
                            <a16:creationId xmlns:a16="http://schemas.microsoft.com/office/drawing/2014/main" id="{206C181C-79A6-57C1-06CD-F85E9602778D}"/>
                          </a:ext>
                        </a:extLst>
                      </p:cNvPr>
                      <p:cNvPicPr/>
                      <p:nvPr/>
                    </p:nvPicPr>
                    <p:blipFill>
                      <a:blip r:embed="rId3"/>
                      <a:stretch>
                        <a:fillRect/>
                      </a:stretch>
                    </p:blipFill>
                    <p:spPr>
                      <a:xfrm>
                        <a:off x="289686" y="2098774"/>
                        <a:ext cx="3386365" cy="1619365"/>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F7D3FE0F-4E25-4322-785D-009DCEAC58D0}"/>
              </a:ext>
            </a:extLst>
          </p:cNvPr>
          <p:cNvPicPr>
            <a:picLocks noChangeAspect="1"/>
          </p:cNvPicPr>
          <p:nvPr/>
        </p:nvPicPr>
        <p:blipFill>
          <a:blip r:embed="rId4"/>
          <a:stretch>
            <a:fillRect/>
          </a:stretch>
        </p:blipFill>
        <p:spPr>
          <a:xfrm>
            <a:off x="5163650" y="1645206"/>
            <a:ext cx="2421858" cy="2260577"/>
          </a:xfrm>
          <a:prstGeom prst="rect">
            <a:avLst/>
          </a:prstGeom>
        </p:spPr>
      </p:pic>
    </p:spTree>
    <p:extLst>
      <p:ext uri="{BB962C8B-B14F-4D97-AF65-F5344CB8AC3E}">
        <p14:creationId xmlns:p14="http://schemas.microsoft.com/office/powerpoint/2010/main" val="69320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Patient attributes</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52</a:t>
            </a:fld>
            <a:endParaRPr lang="en-GB"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803F44-2BF9-1637-C999-63D5E3893B45}"/>
                  </a:ext>
                </a:extLst>
              </p:cNvPr>
              <p:cNvSpPr txBox="1"/>
              <p:nvPr/>
            </p:nvSpPr>
            <p:spPr>
              <a:xfrm>
                <a:off x="4745628" y="1157291"/>
                <a:ext cx="5366149" cy="569515"/>
              </a:xfrm>
              <a:prstGeom prst="rect">
                <a:avLst/>
              </a:prstGeom>
              <a:noFill/>
            </p:spPr>
            <p:txBody>
              <a:bodyPr wrap="square" rtlCol="0">
                <a:spAutoFit/>
              </a:bodyPr>
              <a:lstStyle/>
              <a:p>
                <a:pPr marL="0" marR="0">
                  <a:lnSpc>
                    <a:spcPts val="1200"/>
                  </a:lnSpc>
                  <a:spcBef>
                    <a:spcPts val="0"/>
                  </a:spcBef>
                  <a:spcAft>
                    <a:spcPts val="1200"/>
                  </a:spcAft>
                </a:pPr>
                <a14:m>
                  <m:oMathPara xmlns:m="http://schemas.openxmlformats.org/officeDocument/2006/math">
                    <m:oMathParaPr>
                      <m:jc m:val="left"/>
                    </m:oMathParaPr>
                    <m:oMath xmlns:m="http://schemas.openxmlformats.org/officeDocument/2006/math">
                      <m:r>
                        <a:rPr lang="en-US" sz="1200">
                          <a:latin typeface="Cambria Math" panose="02040503050406030204" pitchFamily="18" charset="0"/>
                          <a:ea typeface="Calibri" panose="020F0502020204030204" pitchFamily="34" charset="0"/>
                          <a:cs typeface="Times New Roman" panose="02020603050405020304" pitchFamily="18" charset="0"/>
                        </a:rPr>
                        <m:t>𝑆</m:t>
                      </m:r>
                      <m:r>
                        <a:rPr lang="en-US" sz="1200">
                          <a:latin typeface="Cambria Math" panose="02040503050406030204" pitchFamily="18" charset="0"/>
                          <a:ea typeface="Calibri" panose="020F0502020204030204" pitchFamily="34" charset="0"/>
                          <a:cs typeface="Times New Roman" panose="02020603050405020304" pitchFamily="18" charset="0"/>
                        </a:rPr>
                        <m:t>∽</m:t>
                      </m:r>
                      <m:r>
                        <m:rPr>
                          <m:nor/>
                        </m:rPr>
                        <a:rPr lang="en-US" sz="1200">
                          <a:latin typeface="+mj-lt"/>
                          <a:ea typeface="Calibri" panose="020F0502020204030204" pitchFamily="34" charset="0"/>
                          <a:cs typeface="Times New Roman" panose="02020603050405020304" pitchFamily="18" charset="0"/>
                        </a:rPr>
                        <m:t> </m:t>
                      </m:r>
                      <m:r>
                        <m:rPr>
                          <m:nor/>
                        </m:rPr>
                        <a:rPr lang="en-US" sz="1200">
                          <a:latin typeface="+mj-lt"/>
                          <a:ea typeface="Calibri" panose="020F0502020204030204" pitchFamily="34" charset="0"/>
                          <a:cs typeface="Times New Roman" panose="02020603050405020304" pitchFamily="18" charset="0"/>
                        </a:rPr>
                        <m:t>Bernoulli</m:t>
                      </m:r>
                      <m:r>
                        <m:rPr>
                          <m:nor/>
                        </m:rPr>
                        <a:rPr lang="en-US" sz="1200">
                          <a:latin typeface="+mj-lt"/>
                          <a:ea typeface="Calibri" panose="020F0502020204030204" pitchFamily="34" charset="0"/>
                          <a:cs typeface="Times New Roman" panose="02020603050405020304" pitchFamily="18" charset="0"/>
                        </a:rPr>
                        <m:t> </m:t>
                      </m:r>
                      <m:d>
                        <m:dPr>
                          <m:ctrlPr>
                            <a:rPr lang="ar-AE" sz="1200" i="1">
                              <a:latin typeface="Cambria Math" panose="02040503050406030204" pitchFamily="18" charset="0"/>
                              <a:ea typeface="Calibri" panose="020F0502020204030204" pitchFamily="34" charset="0"/>
                              <a:cs typeface="Times New Roman" panose="02020603050405020304" pitchFamily="18" charset="0"/>
                            </a:rPr>
                          </m:ctrlPr>
                        </m:dPr>
                        <m:e>
                          <m:r>
                            <a:rPr lang="ar-AE" sz="1200">
                              <a:latin typeface="Cambria Math" panose="02040503050406030204" pitchFamily="18" charset="0"/>
                              <a:ea typeface="Calibri" panose="020F0502020204030204" pitchFamily="34" charset="0"/>
                              <a:cs typeface="Times New Roman" panose="02020603050405020304" pitchFamily="18" charset="0"/>
                            </a:rPr>
                            <m:t>𝑙𝑜𝑔𝑖</m:t>
                          </m:r>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a:rPr lang="ar-AE" sz="1200">
                                  <a:latin typeface="Cambria Math" panose="02040503050406030204" pitchFamily="18" charset="0"/>
                                  <a:ea typeface="Calibri" panose="020F0502020204030204" pitchFamily="34" charset="0"/>
                                  <a:cs typeface="Times New Roman" panose="02020603050405020304" pitchFamily="18" charset="0"/>
                                </a:rPr>
                                <m:t>𝑡</m:t>
                              </m:r>
                            </m:e>
                            <m:sub>
                              <m:r>
                                <a:rPr lang="ar-AE" sz="1200">
                                  <a:latin typeface="Cambria Math" panose="02040503050406030204" pitchFamily="18" charset="0"/>
                                  <a:ea typeface="Calibri" panose="020F0502020204030204" pitchFamily="34" charset="0"/>
                                  <a:cs typeface="Times New Roman" panose="02020603050405020304" pitchFamily="18" charset="0"/>
                                </a:rPr>
                                <m:t>𝑆</m:t>
                              </m:r>
                            </m:sub>
                          </m:sSub>
                        </m:e>
                      </m:d>
                    </m:oMath>
                  </m:oMathPara>
                </a14:m>
                <a:endParaRPr lang="en-US" sz="1200" dirty="0">
                  <a:latin typeface="+mj-lt"/>
                  <a:ea typeface="Calibri" panose="020F0502020204030204" pitchFamily="34" charset="0"/>
                  <a:cs typeface="Times New Roman" panose="02020603050405020304" pitchFamily="18" charset="0"/>
                </a:endParaRPr>
              </a:p>
              <a:p>
                <a:pPr>
                  <a:lnSpc>
                    <a:spcPts val="1200"/>
                  </a:lnSpc>
                  <a:spcAft>
                    <a:spcPts val="1200"/>
                  </a:spcAft>
                </a:pPr>
                <a:r>
                  <a:rPr lang="en-US" sz="1200" dirty="0">
                    <a:latin typeface="+mj-lt"/>
                    <a:ea typeface="Calibri" panose="020F0502020204030204" pitchFamily="34" charset="0"/>
                    <a:cs typeface="Times New Roman" panose="02020603050405020304" pitchFamily="18" charset="0"/>
                  </a:rPr>
                  <a:t>Note: S has prior </a:t>
                </a:r>
                <a14:m>
                  <m:oMath xmlns:m="http://schemas.openxmlformats.org/officeDocument/2006/math">
                    <m:r>
                      <a:rPr lang="ar-AE" sz="1200">
                        <a:latin typeface="Cambria Math" panose="02040503050406030204" pitchFamily="18" charset="0"/>
                        <a:ea typeface="Calibri" panose="020F0502020204030204" pitchFamily="34" charset="0"/>
                        <a:cs typeface="Times New Roman" panose="02020603050405020304" pitchFamily="18" charset="0"/>
                      </a:rPr>
                      <m:t>𝑙𝑜𝑔𝑖</m:t>
                    </m:r>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a:rPr lang="ar-AE" sz="1200">
                            <a:latin typeface="Cambria Math" panose="02040503050406030204" pitchFamily="18" charset="0"/>
                            <a:ea typeface="Calibri" panose="020F0502020204030204" pitchFamily="34" charset="0"/>
                            <a:cs typeface="Times New Roman" panose="02020603050405020304" pitchFamily="18" charset="0"/>
                          </a:rPr>
                          <m:t>𝑡</m:t>
                        </m:r>
                      </m:e>
                      <m:sub>
                        <m:r>
                          <a:rPr lang="ar-AE" sz="1200">
                            <a:latin typeface="Cambria Math" panose="02040503050406030204" pitchFamily="18" charset="0"/>
                            <a:ea typeface="Calibri" panose="020F0502020204030204" pitchFamily="34" charset="0"/>
                            <a:cs typeface="Times New Roman" panose="02020603050405020304" pitchFamily="18" charset="0"/>
                          </a:rPr>
                          <m:t>𝑆</m:t>
                        </m:r>
                      </m:sub>
                    </m:sSub>
                  </m:oMath>
                </a14:m>
                <a:r>
                  <a:rPr lang="en-US" sz="1200" dirty="0">
                    <a:latin typeface="+mj-lt"/>
                    <a:ea typeface="Calibri" panose="020F0502020204030204" pitchFamily="34" charset="0"/>
                    <a:cs typeface="Times New Roman" panose="02020603050405020304" pitchFamily="18" charset="0"/>
                  </a:rPr>
                  <a:t>=0  but no exogenous noise</a:t>
                </a:r>
                <a:endParaRPr lang="ar-AE" sz="1200" dirty="0">
                  <a:effectLst/>
                  <a:latin typeface="+mj-lt"/>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81803F44-2BF9-1637-C999-63D5E3893B45}"/>
                  </a:ext>
                </a:extLst>
              </p:cNvPr>
              <p:cNvSpPr txBox="1">
                <a:spLocks noRot="1" noChangeAspect="1" noMove="1" noResize="1" noEditPoints="1" noAdjustHandles="1" noChangeArrowheads="1" noChangeShapeType="1" noTextEdit="1"/>
              </p:cNvSpPr>
              <p:nvPr/>
            </p:nvSpPr>
            <p:spPr>
              <a:xfrm>
                <a:off x="4745628" y="1157291"/>
                <a:ext cx="5366149" cy="569515"/>
              </a:xfrm>
              <a:prstGeom prst="rect">
                <a:avLst/>
              </a:prstGeom>
              <a:blipFill>
                <a:blip r:embed="rId2"/>
                <a:stretch>
                  <a:fillRect b="-6452"/>
                </a:stretch>
              </a:blipFill>
            </p:spPr>
            <p:txBody>
              <a:bodyPr/>
              <a:lstStyle/>
              <a:p>
                <a:r>
                  <a:rPr lang="LID4096">
                    <a:noFill/>
                  </a:rPr>
                  <a:t> </a:t>
                </a:r>
              </a:p>
            </p:txBody>
          </p:sp>
        </mc:Fallback>
      </mc:AlternateContent>
      <p:pic>
        <p:nvPicPr>
          <p:cNvPr id="11" name="Picture 10">
            <a:extLst>
              <a:ext uri="{FF2B5EF4-FFF2-40B4-BE49-F238E27FC236}">
                <a16:creationId xmlns:a16="http://schemas.microsoft.com/office/drawing/2014/main" id="{8120C1AA-E6FF-5AB1-547B-833A25AFED06}"/>
              </a:ext>
            </a:extLst>
          </p:cNvPr>
          <p:cNvPicPr>
            <a:picLocks noChangeAspect="1"/>
          </p:cNvPicPr>
          <p:nvPr/>
        </p:nvPicPr>
        <p:blipFill>
          <a:blip r:embed="rId3"/>
          <a:stretch>
            <a:fillRect/>
          </a:stretch>
        </p:blipFill>
        <p:spPr>
          <a:xfrm>
            <a:off x="3383280" y="1183959"/>
            <a:ext cx="417196" cy="417196"/>
          </a:xfrm>
          <a:prstGeom prst="rect">
            <a:avLst/>
          </a:prstGeom>
        </p:spPr>
      </p:pic>
      <p:pic>
        <p:nvPicPr>
          <p:cNvPr id="14" name="Picture 13">
            <a:extLst>
              <a:ext uri="{FF2B5EF4-FFF2-40B4-BE49-F238E27FC236}">
                <a16:creationId xmlns:a16="http://schemas.microsoft.com/office/drawing/2014/main" id="{1442EA7D-8303-673F-3A0B-339BBD38F19A}"/>
              </a:ext>
            </a:extLst>
          </p:cNvPr>
          <p:cNvPicPr>
            <a:picLocks noChangeAspect="1"/>
          </p:cNvPicPr>
          <p:nvPr/>
        </p:nvPicPr>
        <p:blipFill>
          <a:blip r:embed="rId4"/>
          <a:stretch>
            <a:fillRect/>
          </a:stretch>
        </p:blipFill>
        <p:spPr>
          <a:xfrm>
            <a:off x="3383280" y="1798760"/>
            <a:ext cx="1362348" cy="417196"/>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1B338-3C3F-DCDA-DFCE-27C390B3B8C1}"/>
                  </a:ext>
                </a:extLst>
              </p:cNvPr>
              <p:cNvSpPr txBox="1"/>
              <p:nvPr/>
            </p:nvSpPr>
            <p:spPr>
              <a:xfrm>
                <a:off x="4745629" y="1831670"/>
                <a:ext cx="4483212" cy="1478995"/>
              </a:xfrm>
              <a:prstGeom prst="rect">
                <a:avLst/>
              </a:prstGeom>
              <a:noFill/>
            </p:spPr>
            <p:txBody>
              <a:bodyPr wrap="square">
                <a:spAutoFit/>
              </a:bodyPr>
              <a:lstStyle/>
              <a:p>
                <a:pPr marL="0" marR="0">
                  <a:lnSpc>
                    <a:spcPts val="1200"/>
                  </a:lnSpc>
                  <a:spcBef>
                    <a:spcPts val="0"/>
                  </a:spcBef>
                  <a:spcAft>
                    <a:spcPts val="1200"/>
                  </a:spcAft>
                </a:pPr>
                <a14:m>
                  <m:oMath xmlns:m="http://schemas.openxmlformats.org/officeDocument/2006/math">
                    <m:r>
                      <a:rPr lang="ar-AE" sz="1200" i="1" smtClean="0">
                        <a:effectLst/>
                        <a:latin typeface="Cambria Math" panose="02040503050406030204" pitchFamily="18" charset="0"/>
                        <a:ea typeface="Calibri" panose="020F0502020204030204" pitchFamily="34" charset="0"/>
                        <a:cs typeface="Times New Roman" panose="02020603050405020304" pitchFamily="18" charset="0"/>
                      </a:rPr>
                      <m:t>𝑎</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𝐴</m:t>
                        </m:r>
                      </m:sub>
                    </m:sSub>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𝐴</m:t>
                            </m:r>
                          </m:sub>
                        </m:sSub>
                      </m:e>
                    </m:d>
                    <m:r>
                      <a:rPr lang="ar-AE" sz="1200">
                        <a:effectLst/>
                        <a:latin typeface="Cambria Math" panose="02040503050406030204" pitchFamily="18" charset="0"/>
                        <a:ea typeface="Calibri" panose="020F0502020204030204" pitchFamily="34" charset="0"/>
                        <a:cs typeface="Times New Roman" panose="02020603050405020304" pitchFamily="18" charset="0"/>
                      </a:rPr>
                      <m:t>=</m:t>
                    </m:r>
                    <m:d>
                      <m:dPr>
                        <m:endChr m:val=""/>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00" b="0" i="0" smtClean="0">
                            <a:effectLst/>
                            <a:latin typeface="Cambria Math" panose="02040503050406030204" pitchFamily="18" charset="0"/>
                            <a:ea typeface="Calibri" panose="020F0502020204030204" pitchFamily="34" charset="0"/>
                            <a:cs typeface="Times New Roman" panose="02020603050405020304" pitchFamily="18" charset="0"/>
                          </a:rPr>
                          <m:t>E</m:t>
                        </m:r>
                        <m:r>
                          <m:rPr>
                            <m:sty m:val="p"/>
                          </m:rPr>
                          <a:rPr lang="en-US" sz="1200">
                            <a:effectLst/>
                            <a:latin typeface="Cambria Math" panose="02040503050406030204" pitchFamily="18" charset="0"/>
                            <a:ea typeface="Calibri" panose="020F0502020204030204" pitchFamily="34" charset="0"/>
                            <a:cs typeface="Times New Roman" panose="02020603050405020304" pitchFamily="18" charset="0"/>
                          </a:rPr>
                          <m:t>x</m:t>
                        </m:r>
                        <m:r>
                          <m:rPr>
                            <m:sty m:val="p"/>
                          </m:rPr>
                          <a:rPr lang="en-US" sz="1200" smtClean="0">
                            <a:effectLst/>
                            <a:latin typeface="Cambria Math" panose="02040503050406030204" pitchFamily="18" charset="0"/>
                            <a:ea typeface="Calibri" panose="020F0502020204030204" pitchFamily="34" charset="0"/>
                            <a:cs typeface="Times New Roman" panose="02020603050405020304" pitchFamily="18" charset="0"/>
                          </a:rPr>
                          <m:t>p</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e>
                    </m:d>
                  </m:oMath>
                </a14:m>
                <a:r>
                  <a:rPr lang="en-US" sz="1200" dirty="0" err="1">
                    <a:effectLst/>
                    <a:latin typeface="+mj-lt"/>
                    <a:ea typeface="Calibri" panose="020F0502020204030204" pitchFamily="34" charset="0"/>
                    <a:cs typeface="Times New Roman" panose="02020603050405020304" pitchFamily="18" charset="0"/>
                  </a:rPr>
                  <a:t>AffineNormalisation</a:t>
                </a:r>
                <a14:m>
                  <m:oMath xmlns:m="http://schemas.openxmlformats.org/officeDocument/2006/math">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effectLst/>
                    <a:latin typeface="+mj-lt"/>
                    <a:ea typeface="Calibri" panose="020F0502020204030204" pitchFamily="34" charset="0"/>
                    <a:cs typeface="Times New Roman" panose="02020603050405020304" pitchFamily="18" charset="0"/>
                  </a:rPr>
                  <a:t>Spline</a:t>
                </a:r>
                <a14:m>
                  <m:oMath xmlns:m="http://schemas.openxmlformats.org/officeDocument/2006/math">
                    <m:d>
                      <m:dPr>
                        <m:begChr m:val=""/>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 </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𝜃</m:t>
                            </m:r>
                          </m:sub>
                        </m:sSub>
                      </m:e>
                    </m:d>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𝐴</m:t>
                            </m:r>
                          </m:sub>
                        </m:sSub>
                      </m:e>
                    </m:d>
                  </m:oMath>
                </a14:m>
                <a:endParaRPr lang="en-US" sz="1200" dirty="0">
                  <a:effectLst/>
                  <a:latin typeface="+mj-lt"/>
                  <a:ea typeface="Calibri" panose="020F0502020204030204" pitchFamily="34" charset="0"/>
                  <a:cs typeface="Times New Roman" panose="02020603050405020304" pitchFamily="18" charset="0"/>
                </a:endParaRPr>
              </a:p>
              <a:p>
                <a:pPr marL="285750" indent="-285750">
                  <a:lnSpc>
                    <a:spcPts val="1200"/>
                  </a:lnSpc>
                  <a:spcAft>
                    <a:spcPts val="1200"/>
                  </a:spcAft>
                  <a:buFont typeface="Arial" panose="020B0604020202020204" pitchFamily="34" charset="0"/>
                  <a:buChar char="•"/>
                </a:pPr>
                <a:r>
                  <a:rPr lang="en-US" sz="1200" dirty="0">
                    <a:effectLst/>
                    <a:latin typeface="+mj-lt"/>
                    <a:ea typeface="Calibri" panose="020F0502020204030204" pitchFamily="34" charset="0"/>
                    <a:cs typeface="Times New Roman" panose="02020603050405020304" pitchFamily="18" charset="0"/>
                  </a:rPr>
                  <a:t> </a:t>
                </a:r>
              </a:p>
              <a:p>
                <a:pPr marL="285750" indent="-285750">
                  <a:lnSpc>
                    <a:spcPts val="1200"/>
                  </a:lnSpc>
                  <a:spcAft>
                    <a:spcPts val="1200"/>
                  </a:spcAft>
                  <a:buFont typeface="Arial" panose="020B0604020202020204" pitchFamily="34" charset="0"/>
                  <a:buChar char="•"/>
                </a:pPr>
                <a:r>
                  <a:rPr lang="en-US" sz="1200" dirty="0" err="1">
                    <a:effectLst/>
                    <a:latin typeface="+mj-lt"/>
                    <a:ea typeface="Calibri" panose="020F0502020204030204" pitchFamily="34" charset="0"/>
                    <a:cs typeface="Times New Roman" panose="02020603050405020304" pitchFamily="18" charset="0"/>
                  </a:rPr>
                  <a:t>AffineNormalisation</a:t>
                </a:r>
                <a:r>
                  <a:rPr lang="en-US" sz="1200" dirty="0">
                    <a:effectLst/>
                    <a:latin typeface="+mj-lt"/>
                    <a:ea typeface="Calibri" panose="020F0502020204030204" pitchFamily="34" charset="0"/>
                    <a:cs typeface="Times New Roman" panose="02020603050405020304" pitchFamily="18" charset="0"/>
                  </a:rPr>
                  <a:t>:</a:t>
                </a:r>
              </a:p>
              <a:p>
                <a:pPr>
                  <a:lnSpc>
                    <a:spcPts val="1200"/>
                  </a:lnSpc>
                  <a:spcAft>
                    <a:spcPts val="1200"/>
                  </a:spcAft>
                </a:pPr>
                <a:r>
                  <a:rPr lang="en-US" sz="1200" dirty="0">
                    <a:latin typeface="+mj-lt"/>
                    <a:ea typeface="Calibri" panose="020F0502020204030204" pitchFamily="34" charset="0"/>
                    <a:cs typeface="Times New Roman" panose="02020603050405020304" pitchFamily="18" charset="0"/>
                  </a:rPr>
                  <a:t>	</a:t>
                </a:r>
                <a:endParaRPr lang="en-US" sz="1200" i="1" dirty="0">
                  <a:effectLst/>
                  <a:latin typeface="+mj-lt"/>
                  <a:ea typeface="Calibri" panose="020F0502020204030204" pitchFamily="34" charset="0"/>
                  <a:cs typeface="Times New Roman" panose="02020603050405020304" pitchFamily="18" charset="0"/>
                </a:endParaRPr>
              </a:p>
              <a:p>
                <a:pPr marL="171450" indent="-171450">
                  <a:lnSpc>
                    <a:spcPts val="1200"/>
                  </a:lnSpc>
                  <a:spcAft>
                    <a:spcPts val="1200"/>
                  </a:spcAft>
                  <a:buFont typeface="Arial" panose="020B0604020202020204" pitchFamily="34" charset="0"/>
                  <a:buChar char="•"/>
                </a:pPr>
                <a:r>
                  <a:rPr lang="en-US" sz="1200" dirty="0">
                    <a:effectLst/>
                    <a:ea typeface="Calibri" panose="020F0502020204030204" pitchFamily="34" charset="0"/>
                    <a:cs typeface="Times New Roman" panose="02020603050405020304" pitchFamily="18" charset="0"/>
                  </a:rPr>
                  <a:t>    </a:t>
                </a:r>
                <a14:m>
                  <m:oMath xmlns:m="http://schemas.openxmlformats.org/officeDocument/2006/math">
                    <m:r>
                      <m:rPr>
                        <m:sty m:val="p"/>
                      </m:rP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E</m:t>
                    </m:r>
                    <m:r>
                      <m:rPr>
                        <m:sty m:val="p"/>
                      </m:rPr>
                      <a:rPr lang="en-US" sz="1200" smtClean="0">
                        <a:effectLst/>
                        <a:latin typeface="Cambria Math" panose="02040503050406030204" pitchFamily="18" charset="0"/>
                        <a:ea typeface="Calibri" panose="020F0502020204030204" pitchFamily="34" charset="0"/>
                        <a:cs typeface="Times New Roman" panose="02020603050405020304" pitchFamily="18" charset="0"/>
                      </a:rPr>
                      <m:t>xp</m:t>
                    </m:r>
                  </m:oMath>
                </a14:m>
                <a:r>
                  <a:rPr lang="en-US" sz="1200" dirty="0">
                    <a:effectLst/>
                    <a:latin typeface="+mj-lt"/>
                    <a:ea typeface="Calibri" panose="020F0502020204030204" pitchFamily="34" charset="0"/>
                    <a:cs typeface="Times New Roman" panose="02020603050405020304" pitchFamily="18" charset="0"/>
                  </a:rPr>
                  <a:t>: </a:t>
                </a:r>
              </a:p>
            </p:txBody>
          </p:sp>
        </mc:Choice>
        <mc:Fallback xmlns="">
          <p:sp>
            <p:nvSpPr>
              <p:cNvPr id="15" name="TextBox 14">
                <a:extLst>
                  <a:ext uri="{FF2B5EF4-FFF2-40B4-BE49-F238E27FC236}">
                    <a16:creationId xmlns:a16="http://schemas.microsoft.com/office/drawing/2014/main" id="{B9D1B338-3C3F-DCDA-DFCE-27C390B3B8C1}"/>
                  </a:ext>
                </a:extLst>
              </p:cNvPr>
              <p:cNvSpPr txBox="1">
                <a:spLocks noRot="1" noChangeAspect="1" noMove="1" noResize="1" noEditPoints="1" noAdjustHandles="1" noChangeArrowheads="1" noChangeShapeType="1" noTextEdit="1"/>
              </p:cNvSpPr>
              <p:nvPr/>
            </p:nvSpPr>
            <p:spPr>
              <a:xfrm>
                <a:off x="4745629" y="1831670"/>
                <a:ext cx="4483212" cy="1478995"/>
              </a:xfrm>
              <a:prstGeom prst="rect">
                <a:avLst/>
              </a:prstGeom>
              <a:blipFill>
                <a:blip r:embed="rId5"/>
                <a:stretch>
                  <a:fillRect t="-21811" b="-2469"/>
                </a:stretch>
              </a:blipFill>
            </p:spPr>
            <p:txBody>
              <a:bodyPr/>
              <a:lstStyle/>
              <a:p>
                <a:r>
                  <a:rPr lang="LID4096">
                    <a:noFill/>
                  </a:rPr>
                  <a:t> </a:t>
                </a:r>
              </a:p>
            </p:txBody>
          </p:sp>
        </mc:Fallback>
      </mc:AlternateContent>
      <p:pic>
        <p:nvPicPr>
          <p:cNvPr id="22" name="Picture 21" descr="Shape&#10;&#10;Description automatically generated with medium confidence">
            <a:extLst>
              <a:ext uri="{FF2B5EF4-FFF2-40B4-BE49-F238E27FC236}">
                <a16:creationId xmlns:a16="http://schemas.microsoft.com/office/drawing/2014/main" id="{FF0BA751-2D97-B9D2-5FF3-02976AB4F3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9981" y="3045597"/>
            <a:ext cx="1027531" cy="202052"/>
          </a:xfrm>
          <a:prstGeom prst="rect">
            <a:avLst/>
          </a:prstGeom>
        </p:spPr>
      </p:pic>
      <p:pic>
        <p:nvPicPr>
          <p:cNvPr id="24" name="Picture 23" descr="Shape&#10;&#10;Description automatically generated with medium confidence">
            <a:extLst>
              <a:ext uri="{FF2B5EF4-FFF2-40B4-BE49-F238E27FC236}">
                <a16:creationId xmlns:a16="http://schemas.microsoft.com/office/drawing/2014/main" id="{14F1E4F6-18EC-7E9C-BA02-B15753AC9A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6632" y="2138944"/>
            <a:ext cx="1459137" cy="206681"/>
          </a:xfrm>
          <a:prstGeom prst="rect">
            <a:avLst/>
          </a:prstGeom>
        </p:spPr>
      </p:pic>
      <p:pic>
        <p:nvPicPr>
          <p:cNvPr id="29" name="Picture 28">
            <a:extLst>
              <a:ext uri="{FF2B5EF4-FFF2-40B4-BE49-F238E27FC236}">
                <a16:creationId xmlns:a16="http://schemas.microsoft.com/office/drawing/2014/main" id="{8C7221BA-2F7A-D24A-2595-A3A687E720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87120" y="2474493"/>
            <a:ext cx="1675991" cy="191682"/>
          </a:xfrm>
          <a:prstGeom prst="rect">
            <a:avLst/>
          </a:prstGeom>
        </p:spPr>
      </p:pic>
      <p:pic>
        <p:nvPicPr>
          <p:cNvPr id="31" name="Picture 30">
            <a:extLst>
              <a:ext uri="{FF2B5EF4-FFF2-40B4-BE49-F238E27FC236}">
                <a16:creationId xmlns:a16="http://schemas.microsoft.com/office/drawing/2014/main" id="{EB4867C7-AFE5-A275-F538-6A9D49BA4583}"/>
              </a:ext>
            </a:extLst>
          </p:cNvPr>
          <p:cNvPicPr>
            <a:picLocks noChangeAspect="1"/>
          </p:cNvPicPr>
          <p:nvPr/>
        </p:nvPicPr>
        <p:blipFill>
          <a:blip r:embed="rId9"/>
          <a:stretch>
            <a:fillRect/>
          </a:stretch>
        </p:blipFill>
        <p:spPr>
          <a:xfrm>
            <a:off x="530678" y="1204153"/>
            <a:ext cx="2456298" cy="2282943"/>
          </a:xfrm>
          <a:prstGeom prst="rect">
            <a:avLst/>
          </a:prstGeom>
        </p:spPr>
      </p:pic>
      <p:pic>
        <p:nvPicPr>
          <p:cNvPr id="33" name="Picture 32">
            <a:extLst>
              <a:ext uri="{FF2B5EF4-FFF2-40B4-BE49-F238E27FC236}">
                <a16:creationId xmlns:a16="http://schemas.microsoft.com/office/drawing/2014/main" id="{5895B0E8-DAB1-3F54-8004-D41157B29F6F}"/>
              </a:ext>
            </a:extLst>
          </p:cNvPr>
          <p:cNvPicPr>
            <a:picLocks noChangeAspect="1"/>
          </p:cNvPicPr>
          <p:nvPr/>
        </p:nvPicPr>
        <p:blipFill>
          <a:blip r:embed="rId10"/>
          <a:stretch>
            <a:fillRect/>
          </a:stretch>
        </p:blipFill>
        <p:spPr>
          <a:xfrm>
            <a:off x="3093512" y="3390813"/>
            <a:ext cx="1541988" cy="1179168"/>
          </a:xfrm>
          <a:prstGeom prst="rect">
            <a:avLst/>
          </a:prstGeom>
        </p:spPr>
      </p:pic>
      <p:sp>
        <p:nvSpPr>
          <p:cNvPr id="35" name="TextBox 34">
            <a:extLst>
              <a:ext uri="{FF2B5EF4-FFF2-40B4-BE49-F238E27FC236}">
                <a16:creationId xmlns:a16="http://schemas.microsoft.com/office/drawing/2014/main" id="{94DF5A18-9FF4-95E3-6C71-ED131BE42584}"/>
              </a:ext>
            </a:extLst>
          </p:cNvPr>
          <p:cNvSpPr txBox="1"/>
          <p:nvPr/>
        </p:nvSpPr>
        <p:spPr>
          <a:xfrm>
            <a:off x="3353588" y="1630986"/>
            <a:ext cx="6059076" cy="253467"/>
          </a:xfrm>
          <a:prstGeom prst="rect">
            <a:avLst/>
          </a:prstGeom>
          <a:noFill/>
        </p:spPr>
        <p:txBody>
          <a:bodyPr wrap="square">
            <a:spAutoFit/>
          </a:bodyPr>
          <a:lstStyle/>
          <a:p>
            <a:pPr>
              <a:lnSpc>
                <a:spcPts val="1200"/>
              </a:lnSpc>
              <a:spcAft>
                <a:spcPts val="1200"/>
              </a:spcAft>
            </a:pPr>
            <a:r>
              <a:rPr lang="en-US" dirty="0"/>
              <a:t>----------------------------------------------------------------------------------------------------------------</a:t>
            </a:r>
          </a:p>
        </p:txBody>
      </p:sp>
      <p:sp>
        <p:nvSpPr>
          <p:cNvPr id="36" name="TextBox 35">
            <a:extLst>
              <a:ext uri="{FF2B5EF4-FFF2-40B4-BE49-F238E27FC236}">
                <a16:creationId xmlns:a16="http://schemas.microsoft.com/office/drawing/2014/main" id="{5ED35CFA-DF22-6350-BD05-F8E2C49237F7}"/>
              </a:ext>
            </a:extLst>
          </p:cNvPr>
          <p:cNvSpPr txBox="1"/>
          <p:nvPr/>
        </p:nvSpPr>
        <p:spPr>
          <a:xfrm>
            <a:off x="3353588" y="3223251"/>
            <a:ext cx="6059076" cy="253467"/>
          </a:xfrm>
          <a:prstGeom prst="rect">
            <a:avLst/>
          </a:prstGeom>
          <a:noFill/>
        </p:spPr>
        <p:txBody>
          <a:bodyPr wrap="square">
            <a:spAutoFit/>
          </a:bodyPr>
          <a:lstStyle/>
          <a:p>
            <a:pPr>
              <a:lnSpc>
                <a:spcPts val="1200"/>
              </a:lnSpc>
              <a:spcAft>
                <a:spcPts val="1200"/>
              </a:spcAft>
            </a:pPr>
            <a:r>
              <a:rPr lang="en-US" dirty="0"/>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CCE5D17-26C2-5A77-512A-231336CE80FE}"/>
                  </a:ext>
                </a:extLst>
              </p:cNvPr>
              <p:cNvSpPr txBox="1"/>
              <p:nvPr/>
            </p:nvSpPr>
            <p:spPr>
              <a:xfrm>
                <a:off x="4756810" y="3453535"/>
                <a:ext cx="7713024" cy="148752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ar-AE" sz="1200" i="1" smtClean="0">
                          <a:effectLst/>
                          <a:latin typeface="Cambria Math" panose="02040503050406030204" pitchFamily="18" charset="0"/>
                          <a:ea typeface="Calibri" panose="020F0502020204030204" pitchFamily="34" charset="0"/>
                          <a:cs typeface="Times New Roman" panose="02020603050405020304" pitchFamily="18" charset="0"/>
                        </a:rPr>
                        <m:t>𝑑</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𝐷</m:t>
                          </m:r>
                        </m:sub>
                      </m:sSub>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𝐷</m:t>
                              </m:r>
                            </m:sub>
                          </m:sSub>
                        </m:e>
                      </m:d>
                      <m:r>
                        <a:rPr lang="ar-AE" sz="1200">
                          <a:effectLst/>
                          <a:latin typeface="Cambria Math" panose="02040503050406030204" pitchFamily="18" charset="0"/>
                          <a:ea typeface="Calibri" panose="020F0502020204030204" pitchFamily="34" charset="0"/>
                          <a:cs typeface="Times New Roman" panose="02020603050405020304" pitchFamily="18" charset="0"/>
                        </a:rPr>
                        <m:t>=</m:t>
                      </m:r>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200">
                                  <a:effectLst/>
                                  <a:latin typeface="+mj-lt"/>
                                  <a:ea typeface="Calibri" panose="020F0502020204030204" pitchFamily="34" charset="0"/>
                                  <a:cs typeface="Times New Roman" panose="02020603050405020304" pitchFamily="18" charset="0"/>
                                </a:rPr>
                                <m:t>Gumbe</m:t>
                              </m:r>
                              <m:r>
                                <m:rPr>
                                  <m:nor/>
                                </m:rPr>
                                <a:rPr lang="en-US" sz="1200" b="0" i="0" smtClean="0">
                                  <a:effectLst/>
                                  <a:latin typeface="+mj-lt"/>
                                  <a:ea typeface="Calibri" panose="020F0502020204030204" pitchFamily="34" charset="0"/>
                                  <a:cs typeface="Times New Roman" panose="02020603050405020304" pitchFamily="18" charset="0"/>
                                </a:rPr>
                                <m:t>l</m:t>
                              </m:r>
                              <m:r>
                                <m:rPr>
                                  <m:nor/>
                                </m:rPr>
                                <a:rPr lang="en-US" sz="1200" b="0" i="0" smtClean="0">
                                  <a:effectLst/>
                                  <a:latin typeface="+mj-lt"/>
                                  <a:ea typeface="Calibri" panose="020F0502020204030204" pitchFamily="34" charset="0"/>
                                  <a:cs typeface="Times New Roman" panose="02020603050405020304" pitchFamily="18" charset="0"/>
                                </a:rPr>
                                <m:t>−</m:t>
                              </m:r>
                              <m:r>
                                <m:rPr>
                                  <m:nor/>
                                </m:rPr>
                                <a:rPr lang="en-US" sz="1200" b="0" i="0" smtClean="0">
                                  <a:effectLst/>
                                  <a:latin typeface="+mj-lt"/>
                                  <a:ea typeface="Calibri" panose="020F0502020204030204" pitchFamily="34" charset="0"/>
                                  <a:cs typeface="Times New Roman" panose="02020603050405020304" pitchFamily="18" charset="0"/>
                                </a:rPr>
                                <m:t>max</m:t>
                              </m:r>
                              <m:r>
                                <m:rPr>
                                  <m:nor/>
                                </m:rPr>
                                <a:rPr lang="en-US" sz="1200" i="1">
                                  <a:effectLst/>
                                  <a:latin typeface="+mj-lt"/>
                                  <a:ea typeface="Calibri" panose="020F0502020204030204" pitchFamily="34" charset="0"/>
                                  <a:cs typeface="Times New Roman" panose="02020603050405020304" pitchFamily="18" charset="0"/>
                                </a:rPr>
                                <m:t> </m:t>
                              </m:r>
                            </m:e>
                            <m:sub>
                              <m:r>
                                <a:rPr lang="en-US" sz="1200" i="1">
                                  <a:latin typeface="Cambria Math" panose="02040503050406030204" pitchFamily="18" charset="0"/>
                                </a:rPr>
                                <m:t>𝜆</m:t>
                              </m:r>
                              <m:r>
                                <m:rPr>
                                  <m:nor/>
                                </m:rPr>
                                <a:rPr lang="en-US" sz="1200">
                                  <a:latin typeface="+mj-lt"/>
                                </a:rPr>
                                <m:t> </m:t>
                              </m:r>
                            </m:sub>
                          </m:sSub>
                          <m:r>
                            <a:rPr lang="ar-AE" sz="1200">
                              <a:effectLst/>
                              <a:latin typeface="Cambria Math" panose="02040503050406030204" pitchFamily="18" charset="0"/>
                              <a:ea typeface="Calibri" panose="020F0502020204030204" pitchFamily="34" charset="0"/>
                              <a:cs typeface="Times New Roman" panose="02020603050405020304" pitchFamily="18" charset="0"/>
                            </a:rPr>
                            <m:t>([</m:t>
                          </m:r>
                          <m:r>
                            <a:rPr lang="ar-AE" sz="1200" i="1">
                              <a:effectLst/>
                              <a:latin typeface="Cambria Math" panose="02040503050406030204" pitchFamily="18" charset="0"/>
                              <a:ea typeface="Calibri" panose="020F0502020204030204" pitchFamily="34" charset="0"/>
                              <a:cs typeface="Times New Roman" panose="02020603050405020304" pitchFamily="18" charset="0"/>
                            </a:rPr>
                            <m:t>𝑠</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𝑎</m:t>
                              </m:r>
                            </m:e>
                          </m:acc>
                          <m:r>
                            <a:rPr lang="ar-AE" sz="1200">
                              <a:effectLst/>
                              <a:latin typeface="Cambria Math" panose="02040503050406030204" pitchFamily="18" charset="0"/>
                              <a:ea typeface="Calibri" panose="020F0502020204030204" pitchFamily="34" charset="0"/>
                              <a:cs typeface="Times New Roman" panose="02020603050405020304" pitchFamily="18" charset="0"/>
                            </a:rPr>
                            <m:t>])</m:t>
                          </m:r>
                        </m:e>
                      </m:d>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𝐷</m:t>
                              </m:r>
                            </m:sub>
                          </m:sSub>
                        </m:e>
                      </m:d>
                    </m:oMath>
                  </m:oMathPara>
                </a14:m>
                <a:endParaRPr lang="en-US" sz="1200" dirty="0">
                  <a:effectLst/>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200" dirty="0">
                    <a:latin typeface="+mj-lt"/>
                    <a:ea typeface="Calibri" panose="020F0502020204030204" pitchFamily="34" charset="0"/>
                    <a:cs typeface="Times New Roman" panose="02020603050405020304" pitchFamily="18" charset="0"/>
                  </a:rPr>
                  <a:t>  </a:t>
                </a:r>
                <a14:m>
                  <m:oMath xmlns:m="http://schemas.openxmlformats.org/officeDocument/2006/math">
                    <m:sSub>
                      <m:sSubPr>
                        <m:ctrlPr>
                          <a:rPr lang="ar-AE" sz="12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𝐷</m:t>
                        </m:r>
                      </m:sub>
                    </m:sSub>
                    <m:r>
                      <a:rPr lang="ar-AE" sz="1200">
                        <a:effectLst/>
                        <a:latin typeface="Cambria Math" panose="02040503050406030204" pitchFamily="18" charset="0"/>
                        <a:ea typeface="Calibri" panose="020F0502020204030204" pitchFamily="34" charset="0"/>
                        <a:cs typeface="Times New Roman" panose="02020603050405020304" pitchFamily="18" charset="0"/>
                      </a:rPr>
                      <m:t>∼</m:t>
                    </m:r>
                    <m:r>
                      <m:rPr>
                        <m:nor/>
                      </m:rPr>
                      <a:rPr lang="ar-AE" sz="1200" i="1">
                        <a:effectLst/>
                        <a:latin typeface="+mj-lt"/>
                        <a:ea typeface="Calibri" panose="020F0502020204030204" pitchFamily="34" charset="0"/>
                        <a:cs typeface="Times New Roman" panose="02020603050405020304" pitchFamily="18" charset="0"/>
                      </a:rPr>
                      <m:t> </m:t>
                    </m:r>
                    <m:r>
                      <m:rPr>
                        <m:nor/>
                      </m:rPr>
                      <a:rPr lang="en-US" sz="1200">
                        <a:effectLst/>
                        <a:latin typeface="+mj-lt"/>
                        <a:ea typeface="Calibri" panose="020F0502020204030204" pitchFamily="34" charset="0"/>
                        <a:cs typeface="Times New Roman" panose="02020603050405020304" pitchFamily="18" charset="0"/>
                      </a:rPr>
                      <m:t>Gumbel</m:t>
                    </m:r>
                    <m:r>
                      <m:rPr>
                        <m:nor/>
                      </m:rPr>
                      <a:rPr lang="en-US" sz="1200" i="1">
                        <a:effectLst/>
                        <a:latin typeface="+mj-lt"/>
                        <a:ea typeface="Calibri" panose="020F0502020204030204" pitchFamily="34" charset="0"/>
                        <a:cs typeface="Times New Roman" panose="02020603050405020304" pitchFamily="18" charset="0"/>
                      </a:rPr>
                      <m:t> </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a:effectLst/>
                        <a:latin typeface="Cambria Math" panose="02040503050406030204" pitchFamily="18" charset="0"/>
                        <a:ea typeface="Calibri" panose="020F0502020204030204" pitchFamily="34" charset="0"/>
                        <a:cs typeface="Times New Roman" panose="02020603050405020304" pitchFamily="18" charset="0"/>
                      </a:rPr>
                      <m:t>0</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a:effectLst/>
                        <a:latin typeface="Cambria Math" panose="02040503050406030204" pitchFamily="18" charset="0"/>
                        <a:ea typeface="Calibri" panose="020F0502020204030204" pitchFamily="34" charset="0"/>
                        <a:cs typeface="Times New Roman" panose="02020603050405020304" pitchFamily="18" charset="0"/>
                      </a:rPr>
                      <m:t>1</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200" dirty="0">
                  <a:effectLst/>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200" dirty="0">
                    <a:latin typeface="+mj-lt"/>
                  </a:rPr>
                  <a:t>  </a:t>
                </a:r>
                <a14:m>
                  <m:oMath xmlns:m="http://schemas.openxmlformats.org/officeDocument/2006/math">
                    <m:r>
                      <a:rPr lang="en-US" sz="1200" i="1">
                        <a:latin typeface="Cambria Math" panose="02040503050406030204" pitchFamily="18" charset="0"/>
                      </a:rPr>
                      <m:t>𝜆</m:t>
                    </m:r>
                  </m:oMath>
                </a14:m>
                <a:r>
                  <a:rPr lang="zh-CN" altLang="en-US" sz="1200" dirty="0">
                    <a:effectLst/>
                    <a:latin typeface="+mj-lt"/>
                    <a:ea typeface="Calibri" panose="020F0502020204030204" pitchFamily="34" charset="0"/>
                    <a:cs typeface="Times New Roman" panose="02020603050405020304" pitchFamily="18" charset="0"/>
                  </a:rPr>
                  <a:t>：</a:t>
                </a:r>
                <a:r>
                  <a:rPr lang="en-US" altLang="zh-CN" sz="1200" dirty="0">
                    <a:effectLst/>
                    <a:latin typeface="+mj-lt"/>
                    <a:ea typeface="Calibri" panose="020F0502020204030204" pitchFamily="34" charset="0"/>
                    <a:cs typeface="Times New Roman" panose="02020603050405020304" pitchFamily="18" charset="0"/>
                  </a:rPr>
                  <a:t>=  Dense</a:t>
                </a:r>
                <a14:m>
                  <m:oMath xmlns:m="http://schemas.openxmlformats.org/officeDocument/2006/math">
                    <m:d>
                      <m:dPr>
                        <m:ctrlPr>
                          <a:rPr lang="ar-AE" sz="1200"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ar-AE" sz="1200" i="1">
                                <a:latin typeface="Cambria Math" panose="02040503050406030204" pitchFamily="18" charset="0"/>
                                <a:ea typeface="Calibri" panose="020F0502020204030204" pitchFamily="34" charset="0"/>
                                <a:cs typeface="Times New Roman" panose="02020603050405020304" pitchFamily="18" charset="0"/>
                              </a:rPr>
                            </m:ctrlPr>
                          </m:dPr>
                          <m:e>
                            <m:r>
                              <a:rPr lang="ar-AE" sz="1200" i="1">
                                <a:latin typeface="Cambria Math" panose="02040503050406030204" pitchFamily="18" charset="0"/>
                                <a:ea typeface="Calibri" panose="020F0502020204030204" pitchFamily="34" charset="0"/>
                                <a:cs typeface="Times New Roman" panose="02020603050405020304" pitchFamily="18" charset="0"/>
                              </a:rPr>
                              <m:t>𝑠</m:t>
                            </m:r>
                            <m:r>
                              <a:rPr lang="ar-AE" sz="1200">
                                <a:latin typeface="Cambria Math" panose="02040503050406030204" pitchFamily="18" charset="0"/>
                                <a:ea typeface="Calibri" panose="020F0502020204030204" pitchFamily="34" charset="0"/>
                                <a:cs typeface="Times New Roman" panose="02020603050405020304" pitchFamily="18" charset="0"/>
                              </a:rPr>
                              <m:t>,</m:t>
                            </m:r>
                            <m:acc>
                              <m:accPr>
                                <m:chr m:val="ˆ"/>
                                <m:ctrlPr>
                                  <a:rPr lang="ar-AE" sz="1200" i="1">
                                    <a:latin typeface="Cambria Math" panose="02040503050406030204" pitchFamily="18" charset="0"/>
                                    <a:ea typeface="Calibri" panose="020F0502020204030204" pitchFamily="34" charset="0"/>
                                    <a:cs typeface="Times New Roman" panose="02020603050405020304" pitchFamily="18" charset="0"/>
                                  </a:rPr>
                                </m:ctrlPr>
                              </m:accPr>
                              <m:e>
                                <m:r>
                                  <a:rPr lang="ar-AE" sz="1200" i="1">
                                    <a:latin typeface="Cambria Math" panose="02040503050406030204" pitchFamily="18" charset="0"/>
                                    <a:ea typeface="Calibri" panose="020F0502020204030204" pitchFamily="34" charset="0"/>
                                    <a:cs typeface="Times New Roman" panose="02020603050405020304" pitchFamily="18" charset="0"/>
                                  </a:rPr>
                                  <m:t>𝑎</m:t>
                                </m:r>
                              </m:e>
                            </m:acc>
                          </m:e>
                        </m:d>
                      </m:e>
                    </m:d>
                  </m:oMath>
                </a14:m>
                <a:endParaRPr lang="en-US" sz="1200" i="1"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200">
                            <a:latin typeface="+mj-lt"/>
                            <a:ea typeface="Calibri" panose="020F0502020204030204" pitchFamily="34" charset="0"/>
                            <a:cs typeface="Times New Roman" panose="02020603050405020304" pitchFamily="18" charset="0"/>
                          </a:rPr>
                          <m:t>Gumbe</m:t>
                        </m:r>
                        <m:r>
                          <m:rPr>
                            <m:nor/>
                          </m:rPr>
                          <a:rPr lang="en-US" sz="1200" b="0" i="0" smtClean="0">
                            <a:latin typeface="+mj-lt"/>
                            <a:ea typeface="Calibri" panose="020F0502020204030204" pitchFamily="34" charset="0"/>
                            <a:cs typeface="Times New Roman" panose="02020603050405020304" pitchFamily="18" charset="0"/>
                          </a:rPr>
                          <m:t>l</m:t>
                        </m:r>
                        <m:r>
                          <m:rPr>
                            <m:nor/>
                          </m:rPr>
                          <a:rPr lang="en-US" sz="1200" b="0" i="0" smtClean="0">
                            <a:latin typeface="+mj-lt"/>
                            <a:ea typeface="Calibri" panose="020F0502020204030204" pitchFamily="34" charset="0"/>
                            <a:cs typeface="Times New Roman" panose="02020603050405020304" pitchFamily="18" charset="0"/>
                          </a:rPr>
                          <m:t>−</m:t>
                        </m:r>
                        <m:r>
                          <m:rPr>
                            <m:nor/>
                          </m:rPr>
                          <a:rPr lang="en-US" sz="1200" b="0" i="0" smtClean="0">
                            <a:latin typeface="+mj-lt"/>
                            <a:ea typeface="Calibri" panose="020F0502020204030204" pitchFamily="34" charset="0"/>
                            <a:cs typeface="Times New Roman" panose="02020603050405020304" pitchFamily="18" charset="0"/>
                          </a:rPr>
                          <m:t>max</m:t>
                        </m:r>
                        <m:r>
                          <m:rPr>
                            <m:nor/>
                          </m:rPr>
                          <a:rPr lang="en-US" sz="1200" i="1">
                            <a:latin typeface="+mj-lt"/>
                            <a:ea typeface="Calibri" panose="020F0502020204030204" pitchFamily="34" charset="0"/>
                            <a:cs typeface="Times New Roman" panose="02020603050405020304" pitchFamily="18" charset="0"/>
                          </a:rPr>
                          <m:t> </m:t>
                        </m:r>
                      </m:e>
                      <m:sub>
                        <m:r>
                          <a:rPr lang="en-US" sz="1200" i="1">
                            <a:latin typeface="Cambria Math" panose="02040503050406030204" pitchFamily="18" charset="0"/>
                          </a:rPr>
                          <m:t>𝜆</m:t>
                        </m:r>
                        <m:r>
                          <m:rPr>
                            <m:nor/>
                          </m:rPr>
                          <a:rPr lang="en-US" sz="1200">
                            <a:latin typeface="+mj-lt"/>
                          </a:rPr>
                          <m:t> </m:t>
                        </m:r>
                      </m:sub>
                    </m:sSub>
                    <m:r>
                      <a:rPr lang="en-US" sz="1200" i="1">
                        <a:latin typeface="Cambria Math" panose="02040503050406030204" pitchFamily="18" charset="0"/>
                      </a:rPr>
                      <m:t> </m:t>
                    </m:r>
                    <m:r>
                      <a:rPr lang="en-US" sz="1200" b="0" i="1" smtClean="0">
                        <a:latin typeface="Cambria Math" panose="02040503050406030204" pitchFamily="18" charset="0"/>
                      </a:rPr>
                      <m:t>: </m:t>
                    </m:r>
                    <m:limLow>
                      <m:limLowPr>
                        <m:ctrlPr>
                          <a:rPr lang="ar-AE" sz="1200" i="1" smtClean="0">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US" sz="1200">
                            <a:effectLst/>
                            <a:latin typeface="Cambria Math" panose="02040503050406030204" pitchFamily="18" charset="0"/>
                            <a:ea typeface="Calibri" panose="020F0502020204030204" pitchFamily="34" charset="0"/>
                            <a:cs typeface="Times New Roman" panose="02020603050405020304" pitchFamily="18" charset="0"/>
                          </a:rPr>
                          <m:t>arg</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00">
                            <a:effectLst/>
                            <a:latin typeface="Cambria Math" panose="02040503050406030204" pitchFamily="18" charset="0"/>
                            <a:ea typeface="Calibri" panose="020F0502020204030204" pitchFamily="34" charset="0"/>
                            <a:cs typeface="Times New Roman" panose="02020603050405020304" pitchFamily="18" charset="0"/>
                          </a:rPr>
                          <m:t>max</m:t>
                        </m:r>
                      </m:e>
                      <m:lim>
                        <m:r>
                          <a:rPr lang="ar-AE" sz="1200">
                            <a:effectLst/>
                            <a:latin typeface="Cambria Math" panose="02040503050406030204" pitchFamily="18" charset="0"/>
                            <a:ea typeface="Calibri" panose="020F0502020204030204" pitchFamily="34" charset="0"/>
                            <a:cs typeface="Times New Roman" panose="02020603050405020304" pitchFamily="18" charset="0"/>
                          </a:rPr>
                          <m:t>1</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r>
                          <a:rPr lang="ar-AE" sz="1200" i="1">
                            <a:effectLst/>
                            <a:latin typeface="Cambria Math" panose="02040503050406030204" pitchFamily="18" charset="0"/>
                            <a:ea typeface="Calibri" panose="020F0502020204030204" pitchFamily="34" charset="0"/>
                            <a:cs typeface="Times New Roman" panose="02020603050405020304" pitchFamily="18" charset="0"/>
                          </a:rPr>
                          <m:t>𝑙</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r>
                          <a:rPr lang="ar-AE" sz="1200" i="1">
                            <a:effectLst/>
                            <a:latin typeface="Cambria Math" panose="02040503050406030204" pitchFamily="18" charset="0"/>
                            <a:ea typeface="Calibri" panose="020F0502020204030204" pitchFamily="34" charset="0"/>
                            <a:cs typeface="Times New Roman" panose="02020603050405020304" pitchFamily="18" charset="0"/>
                          </a:rPr>
                          <m:t>𝐾</m:t>
                        </m:r>
                      </m:lim>
                    </m:limLow>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𝐷</m:t>
                            </m:r>
                          </m:sub>
                          <m:sup>
                            <m:r>
                              <a:rPr lang="ar-AE" sz="1200" i="1">
                                <a:effectLst/>
                                <a:latin typeface="Cambria Math" panose="02040503050406030204" pitchFamily="18" charset="0"/>
                                <a:ea typeface="Calibri" panose="020F0502020204030204" pitchFamily="34" charset="0"/>
                                <a:cs typeface="Times New Roman" panose="02020603050405020304" pitchFamily="18" charset="0"/>
                              </a:rPr>
                              <m:t>𝑙</m:t>
                            </m:r>
                          </m:sup>
                        </m:sSubSup>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𝑙</m:t>
                            </m:r>
                          </m:sub>
                        </m:sSub>
                      </m:e>
                    </m:d>
                    <m:r>
                      <a:rPr lang="ar-AE" sz="1200">
                        <a:effectLst/>
                        <a:latin typeface="Cambria Math" panose="02040503050406030204" pitchFamily="18" charset="0"/>
                        <a:ea typeface="Calibri" panose="020F0502020204030204" pitchFamily="34" charset="0"/>
                        <a:cs typeface="Times New Roman" panose="02020603050405020304" pitchFamily="18" charset="0"/>
                      </a:rPr>
                      <m:t>,</m:t>
                    </m:r>
                    <m:box>
                      <m:box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boxPr>
                      <m:e>
                        <m:r>
                          <a:rPr lang="ar-AE" sz="1200">
                            <a:effectLst/>
                            <a:latin typeface="Cambria Math" panose="02040503050406030204" pitchFamily="18" charset="0"/>
                            <a:ea typeface="Calibri" panose="020F0502020204030204" pitchFamily="34" charset="0"/>
                            <a:cs typeface="Times New Roman" panose="02020603050405020304" pitchFamily="18" charset="0"/>
                          </a:rPr>
                          <m:t> </m:t>
                        </m:r>
                      </m:e>
                    </m:box>
                    <m:box>
                      <m:box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boxPr>
                      <m:e/>
                    </m:box>
                    <m:sSubSup>
                      <m:sSubSup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en-US" sz="1200" b="0" i="1" smtClean="0">
                            <a:effectLst/>
                            <a:latin typeface="Cambria Math" panose="02040503050406030204" pitchFamily="18" charset="0"/>
                            <a:ea typeface="Calibri" panose="020F0502020204030204" pitchFamily="34" charset="0"/>
                            <a:cs typeface="Times New Roman" panose="02020603050405020304" pitchFamily="18" charset="0"/>
                          </a:rPr>
                          <m:t>𝐷</m:t>
                        </m:r>
                      </m:sub>
                      <m:sup>
                        <m:r>
                          <a:rPr lang="ar-AE" sz="1200" i="1">
                            <a:effectLst/>
                            <a:latin typeface="Cambria Math" panose="02040503050406030204" pitchFamily="18" charset="0"/>
                            <a:ea typeface="Calibri" panose="020F0502020204030204" pitchFamily="34" charset="0"/>
                            <a:cs typeface="Times New Roman" panose="02020603050405020304" pitchFamily="18" charset="0"/>
                          </a:rPr>
                          <m:t>𝑙</m:t>
                        </m:r>
                      </m:sup>
                    </m:sSubSup>
                    <m:r>
                      <a:rPr lang="ar-AE" sz="12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00">
                        <a:effectLst/>
                        <a:latin typeface="Cambria Math" panose="02040503050406030204" pitchFamily="18" charset="0"/>
                        <a:ea typeface="Calibri" panose="020F0502020204030204" pitchFamily="34" charset="0"/>
                        <a:cs typeface="Times New Roman" panose="02020603050405020304" pitchFamily="18" charset="0"/>
                      </a:rPr>
                      <m:t>Gumbel</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a:effectLst/>
                        <a:latin typeface="Cambria Math" panose="02040503050406030204" pitchFamily="18" charset="0"/>
                        <a:ea typeface="Calibri" panose="020F0502020204030204" pitchFamily="34" charset="0"/>
                        <a:cs typeface="Times New Roman" panose="02020603050405020304" pitchFamily="18" charset="0"/>
                      </a:rPr>
                      <m:t>0</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r>
                      <a:rPr lang="en-US" sz="1200">
                        <a:effectLst/>
                        <a:latin typeface="Cambria Math" panose="02040503050406030204" pitchFamily="18" charset="0"/>
                        <a:ea typeface="Calibri" panose="020F0502020204030204" pitchFamily="34" charset="0"/>
                        <a:cs typeface="Times New Roman" panose="02020603050405020304" pitchFamily="18" charset="0"/>
                      </a:rPr>
                      <m:t>1</m:t>
                    </m:r>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1200" dirty="0">
                  <a:effectLst/>
                  <a:latin typeface="+mj-lt"/>
                  <a:ea typeface="Calibri" panose="020F0502020204030204" pitchFamily="34" charset="0"/>
                  <a:cs typeface="Times New Roman" panose="02020603050405020304" pitchFamily="18" charset="0"/>
                </a:endParaRPr>
              </a:p>
              <a:p>
                <a:endParaRPr lang="en-US" altLang="zh-CN" sz="1200" dirty="0">
                  <a:latin typeface="+mj-lt"/>
                  <a:ea typeface="Calibri" panose="020F0502020204030204" pitchFamily="34" charset="0"/>
                  <a:cs typeface="Times New Roman" panose="02020603050405020304" pitchFamily="18" charset="0"/>
                </a:endParaRPr>
              </a:p>
              <a:p>
                <a:r>
                  <a:rPr lang="en-US" sz="1200" dirty="0">
                    <a:effectLst/>
                    <a:latin typeface="+mj-lt"/>
                    <a:ea typeface="Calibri" panose="020F0502020204030204" pitchFamily="34" charset="0"/>
                    <a:cs typeface="Times New Roman" panose="02020603050405020304" pitchFamily="18" charset="0"/>
                  </a:rPr>
                  <a:t> </a:t>
                </a:r>
              </a:p>
              <a:p>
                <a:endParaRPr lang="en-US" sz="1200" dirty="0">
                  <a:latin typeface="+mj-lt"/>
                </a:endParaRPr>
              </a:p>
            </p:txBody>
          </p:sp>
        </mc:Choice>
        <mc:Fallback xmlns="">
          <p:sp>
            <p:nvSpPr>
              <p:cNvPr id="37" name="TextBox 36">
                <a:extLst>
                  <a:ext uri="{FF2B5EF4-FFF2-40B4-BE49-F238E27FC236}">
                    <a16:creationId xmlns:a16="http://schemas.microsoft.com/office/drawing/2014/main" id="{CCCE5D17-26C2-5A77-512A-231336CE80FE}"/>
                  </a:ext>
                </a:extLst>
              </p:cNvPr>
              <p:cNvSpPr txBox="1">
                <a:spLocks noRot="1" noChangeAspect="1" noMove="1" noResize="1" noEditPoints="1" noAdjustHandles="1" noChangeArrowheads="1" noChangeShapeType="1" noTextEdit="1"/>
              </p:cNvSpPr>
              <p:nvPr/>
            </p:nvSpPr>
            <p:spPr>
              <a:xfrm>
                <a:off x="4756810" y="3453535"/>
                <a:ext cx="7713024" cy="1487523"/>
              </a:xfrm>
              <a:prstGeom prst="rect">
                <a:avLst/>
              </a:prstGeom>
              <a:blipFill>
                <a:blip r:embed="rId11"/>
                <a:stretch>
                  <a:fillRect/>
                </a:stretch>
              </a:blipFill>
            </p:spPr>
            <p:txBody>
              <a:bodyPr/>
              <a:lstStyle/>
              <a:p>
                <a:r>
                  <a:rPr lang="LID4096">
                    <a:noFill/>
                  </a:rPr>
                  <a:t> </a:t>
                </a:r>
              </a:p>
            </p:txBody>
          </p:sp>
        </mc:Fallback>
      </mc:AlternateContent>
      <p:pic>
        <p:nvPicPr>
          <p:cNvPr id="44" name="Picture 43" descr="Shape&#10;&#10;Description automatically generated with medium confidence">
            <a:extLst>
              <a:ext uri="{FF2B5EF4-FFF2-40B4-BE49-F238E27FC236}">
                <a16:creationId xmlns:a16="http://schemas.microsoft.com/office/drawing/2014/main" id="{CB83B0DD-7453-E76F-33F3-4EE5DC07EC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80225" y="2718235"/>
            <a:ext cx="1207010" cy="341377"/>
          </a:xfrm>
          <a:prstGeom prst="rect">
            <a:avLst/>
          </a:prstGeom>
        </p:spPr>
      </p:pic>
      <p:pic>
        <p:nvPicPr>
          <p:cNvPr id="48" name="Picture 47" descr="Shape&#10;&#10;Description automatically generated with medium confidence">
            <a:extLst>
              <a:ext uri="{FF2B5EF4-FFF2-40B4-BE49-F238E27FC236}">
                <a16:creationId xmlns:a16="http://schemas.microsoft.com/office/drawing/2014/main" id="{38DA86C1-4B21-474C-F76D-359059CCCED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11645" y="2634774"/>
            <a:ext cx="1869952" cy="464821"/>
          </a:xfrm>
          <a:prstGeom prst="rect">
            <a:avLst/>
          </a:prstGeom>
        </p:spPr>
      </p:pic>
    </p:spTree>
    <p:extLst>
      <p:ext uri="{BB962C8B-B14F-4D97-AF65-F5344CB8AC3E}">
        <p14:creationId xmlns:p14="http://schemas.microsoft.com/office/powerpoint/2010/main" val="243187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Image</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53</a:t>
            </a:fld>
            <a:endParaRPr lang="en-GB" dirty="0"/>
          </a:p>
        </p:txBody>
      </p:sp>
      <p:pic>
        <p:nvPicPr>
          <p:cNvPr id="6" name="Picture 5">
            <a:extLst>
              <a:ext uri="{FF2B5EF4-FFF2-40B4-BE49-F238E27FC236}">
                <a16:creationId xmlns:a16="http://schemas.microsoft.com/office/drawing/2014/main" id="{08D38111-AAC5-4ECA-F7AF-3853BF64AF3D}"/>
              </a:ext>
            </a:extLst>
          </p:cNvPr>
          <p:cNvPicPr>
            <a:picLocks noChangeAspect="1"/>
          </p:cNvPicPr>
          <p:nvPr/>
        </p:nvPicPr>
        <p:blipFill>
          <a:blip r:embed="rId2"/>
          <a:stretch>
            <a:fillRect/>
          </a:stretch>
        </p:blipFill>
        <p:spPr>
          <a:xfrm>
            <a:off x="478706" y="1634247"/>
            <a:ext cx="2440109" cy="169416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F594F1-1D39-D9D7-8890-AA92E6A9DEBD}"/>
                  </a:ext>
                </a:extLst>
              </p:cNvPr>
              <p:cNvSpPr txBox="1"/>
              <p:nvPr/>
            </p:nvSpPr>
            <p:spPr>
              <a:xfrm>
                <a:off x="3453545" y="1258806"/>
                <a:ext cx="8309621" cy="10853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a:rPr lang="ar-AE" sz="1200">
                              <a:latin typeface="Cambria Math" panose="02040503050406030204" pitchFamily="18" charset="0"/>
                              <a:ea typeface="Calibri" panose="020F0502020204030204" pitchFamily="34" charset="0"/>
                              <a:cs typeface="Times New Roman" panose="02020603050405020304" pitchFamily="18" charset="0"/>
                            </a:rPr>
                            <m:t>h</m:t>
                          </m:r>
                        </m:e>
                        <m:sub>
                          <m:r>
                            <a:rPr lang="ar-AE" sz="1200">
                              <a:latin typeface="Cambria Math" panose="02040503050406030204" pitchFamily="18" charset="0"/>
                              <a:ea typeface="Calibri" panose="020F0502020204030204" pitchFamily="34" charset="0"/>
                              <a:cs typeface="Times New Roman" panose="02020603050405020304" pitchFamily="18" charset="0"/>
                            </a:rPr>
                            <m:t>𝑋</m:t>
                          </m:r>
                        </m:sub>
                      </m:sSub>
                      <m:d>
                        <m:dPr>
                          <m:ctrlPr>
                            <a:rPr lang="ar-AE" sz="12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a:rPr lang="ar-AE" sz="1200">
                                  <a:latin typeface="Cambria Math" panose="02040503050406030204" pitchFamily="18" charset="0"/>
                                  <a:ea typeface="Calibri" panose="020F0502020204030204" pitchFamily="34" charset="0"/>
                                  <a:cs typeface="Times New Roman" panose="02020603050405020304" pitchFamily="18" charset="0"/>
                                </a:rPr>
                                <m:t>𝑢</m:t>
                              </m:r>
                            </m:e>
                            <m:sub>
                              <m:r>
                                <a:rPr lang="ar-AE" sz="1200">
                                  <a:latin typeface="Cambria Math" panose="02040503050406030204" pitchFamily="18" charset="0"/>
                                  <a:ea typeface="Calibri" panose="020F0502020204030204" pitchFamily="34" charset="0"/>
                                  <a:cs typeface="Times New Roman" panose="02020603050405020304" pitchFamily="18" charset="0"/>
                                </a:rPr>
                                <m:t>𝑋</m:t>
                              </m:r>
                            </m:sub>
                          </m:sSub>
                          <m:r>
                            <a:rPr lang="ar-AE" sz="1200">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a:rPr lang="ar-AE" sz="1200">
                                  <a:latin typeface="Cambria Math" panose="02040503050406030204" pitchFamily="18" charset="0"/>
                                  <a:ea typeface="Calibri" panose="020F0502020204030204" pitchFamily="34" charset="0"/>
                                  <a:cs typeface="Times New Roman" panose="02020603050405020304" pitchFamily="18" charset="0"/>
                                </a:rPr>
                                <m:t>𝐩𝐚</m:t>
                              </m:r>
                            </m:e>
                            <m:sub>
                              <m:r>
                                <a:rPr lang="ar-AE" sz="1200">
                                  <a:latin typeface="Cambria Math" panose="02040503050406030204" pitchFamily="18" charset="0"/>
                                  <a:ea typeface="Calibri" panose="020F0502020204030204" pitchFamily="34" charset="0"/>
                                  <a:cs typeface="Times New Roman" panose="02020603050405020304" pitchFamily="18" charset="0"/>
                                </a:rPr>
                                <m:t>𝑋</m:t>
                              </m:r>
                            </m:sub>
                          </m:sSub>
                        </m:e>
                      </m:d>
                      <m:r>
                        <a:rPr lang="ar-AE" sz="1200">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ar-AE" sz="1200" i="1">
                              <a:latin typeface="Cambria Math" panose="02040503050406030204" pitchFamily="18" charset="0"/>
                              <a:ea typeface="Calibri" panose="020F0502020204030204" pitchFamily="34" charset="0"/>
                              <a:cs typeface="Times New Roman" panose="02020603050405020304" pitchFamily="18" charset="0"/>
                            </a:rPr>
                          </m:ctrlPr>
                        </m:dPr>
                        <m:e>
                          <m:r>
                            <m:rPr>
                              <m:nor/>
                            </m:rPr>
                            <a:rPr lang="ar-AE" sz="1200">
                              <a:latin typeface="+mj-lt"/>
                              <a:ea typeface="Calibri" panose="020F0502020204030204" pitchFamily="34" charset="0"/>
                              <a:cs typeface="Times New Roman" panose="02020603050405020304" pitchFamily="18" charset="0"/>
                            </a:rPr>
                            <m:t> </m:t>
                          </m:r>
                          <m:r>
                            <m:rPr>
                              <m:nor/>
                            </m:rPr>
                            <a:rPr lang="en-US" sz="1200">
                              <a:latin typeface="+mj-lt"/>
                              <a:ea typeface="Calibri" panose="020F0502020204030204" pitchFamily="34" charset="0"/>
                              <a:cs typeface="Times New Roman" panose="02020603050405020304" pitchFamily="18" charset="0"/>
                            </a:rPr>
                            <m:t>Preprocessing</m:t>
                          </m:r>
                          <m:r>
                            <m:rPr>
                              <m:nor/>
                            </m:rPr>
                            <a:rPr lang="en-US" sz="1200">
                              <a:latin typeface="+mj-lt"/>
                              <a:ea typeface="Calibri" panose="020F0502020204030204" pitchFamily="34" charset="0"/>
                              <a:cs typeface="Times New Roman" panose="02020603050405020304" pitchFamily="18" charset="0"/>
                            </a:rPr>
                            <m:t> </m:t>
                          </m:r>
                          <m:r>
                            <a:rPr lang="en-US" sz="1200">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m:rPr>
                                  <m:nor/>
                                </m:rPr>
                                <a:rPr lang="ar-AE" sz="1200">
                                  <a:latin typeface="+mj-lt"/>
                                  <a:ea typeface="Calibri" panose="020F0502020204030204" pitchFamily="34" charset="0"/>
                                  <a:cs typeface="Times New Roman" panose="02020603050405020304" pitchFamily="18" charset="0"/>
                                </a:rPr>
                                <m:t> </m:t>
                              </m:r>
                              <m:r>
                                <m:rPr>
                                  <m:nor/>
                                </m:rPr>
                                <a:rPr lang="en-US" sz="1200">
                                  <a:latin typeface="+mj-lt"/>
                                  <a:ea typeface="Calibri" panose="020F0502020204030204" pitchFamily="34" charset="0"/>
                                  <a:cs typeface="Times New Roman" panose="02020603050405020304" pitchFamily="18" charset="0"/>
                                </a:rPr>
                                <m:t>ConditionalAffine</m:t>
                              </m:r>
                              <m:r>
                                <m:rPr>
                                  <m:nor/>
                                </m:rPr>
                                <a:rPr lang="en-US" sz="1200">
                                  <a:latin typeface="+mj-lt"/>
                                  <a:ea typeface="Calibri" panose="020F0502020204030204" pitchFamily="34" charset="0"/>
                                  <a:cs typeface="Times New Roman" panose="02020603050405020304" pitchFamily="18" charset="0"/>
                                </a:rPr>
                                <m:t> </m:t>
                              </m:r>
                            </m:e>
                            <m:sub>
                              <m:r>
                                <a:rPr lang="ar-AE" sz="1200">
                                  <a:latin typeface="Cambria Math" panose="02040503050406030204" pitchFamily="18" charset="0"/>
                                  <a:ea typeface="Calibri" panose="020F0502020204030204" pitchFamily="34" charset="0"/>
                                  <a:cs typeface="Times New Roman" panose="02020603050405020304" pitchFamily="18" charset="0"/>
                                </a:rPr>
                                <m:t>𝜃</m:t>
                              </m:r>
                            </m:sub>
                          </m:sSub>
                          <m:d>
                            <m:dPr>
                              <m:ctrlPr>
                                <a:rPr lang="ar-AE" sz="1200" i="1">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ar-AE" sz="1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00">
                                      <a:latin typeface="Cambria Math" panose="02040503050406030204" pitchFamily="18" charset="0"/>
                                      <a:ea typeface="Calibri" panose="020F0502020204030204" pitchFamily="34" charset="0"/>
                                      <a:cs typeface="Times New Roman" panose="02020603050405020304" pitchFamily="18" charset="0"/>
                                    </a:rPr>
                                    <m:t>age</m:t>
                                  </m:r>
                                </m:e>
                              </m:acc>
                              <m:r>
                                <a:rPr lang="ar-AE" sz="1200">
                                  <a:latin typeface="Cambria Math" panose="02040503050406030204" pitchFamily="18" charset="0"/>
                                  <a:ea typeface="Calibri" panose="020F0502020204030204" pitchFamily="34" charset="0"/>
                                  <a:cs typeface="Times New Roman" panose="02020603050405020304" pitchFamily="18" charset="0"/>
                                </a:rPr>
                                <m:t>,</m:t>
                              </m:r>
                              <m:r>
                                <a:rPr lang="ar-AE" sz="1200">
                                  <a:latin typeface="Cambria Math" panose="02040503050406030204" pitchFamily="18" charset="0"/>
                                  <a:ea typeface="Calibri" panose="020F0502020204030204" pitchFamily="34" charset="0"/>
                                  <a:cs typeface="Times New Roman" panose="02020603050405020304" pitchFamily="18" charset="0"/>
                                </a:rPr>
                                <m:t>𝑠</m:t>
                              </m:r>
                              <m:r>
                                <a:rPr lang="ar-AE" sz="1200">
                                  <a:latin typeface="Cambria Math" panose="02040503050406030204" pitchFamily="18" charset="0"/>
                                  <a:ea typeface="Calibri" panose="020F0502020204030204" pitchFamily="34" charset="0"/>
                                  <a:cs typeface="Times New Roman" panose="02020603050405020304" pitchFamily="18" charset="0"/>
                                </a:rPr>
                                <m:t>,</m:t>
                              </m:r>
                              <m:acc>
                                <m:accPr>
                                  <m:chr m:val="̂"/>
                                  <m:ctrlPr>
                                    <a:rPr lang="ar-AE" sz="1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00">
                                      <a:latin typeface="Cambria Math" panose="02040503050406030204" pitchFamily="18" charset="0"/>
                                      <a:ea typeface="Calibri" panose="020F0502020204030204" pitchFamily="34" charset="0"/>
                                      <a:cs typeface="Times New Roman" panose="02020603050405020304" pitchFamily="18" charset="0"/>
                                    </a:rPr>
                                    <m:t>d</m:t>
                                  </m:r>
                                </m:e>
                              </m:acc>
                              <m:r>
                                <a:rPr lang="en-US" sz="1200">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200">
                                      <a:latin typeface="Cambria Math" panose="02040503050406030204" pitchFamily="18" charset="0"/>
                                      <a:ea typeface="Calibri" panose="020F0502020204030204" pitchFamily="34" charset="0"/>
                                      <a:cs typeface="Times New Roman" panose="02020603050405020304" pitchFamily="18" charset="0"/>
                                    </a:rPr>
                                    <m:t>z</m:t>
                                  </m:r>
                                </m:e>
                                <m:sub>
                                  <m:r>
                                    <a:rPr lang="ar-AE" sz="1200">
                                      <a:latin typeface="Cambria Math" panose="02040503050406030204" pitchFamily="18" charset="0"/>
                                      <a:ea typeface="Calibri" panose="020F0502020204030204" pitchFamily="34" charset="0"/>
                                      <a:cs typeface="Times New Roman" panose="02020603050405020304" pitchFamily="18" charset="0"/>
                                    </a:rPr>
                                    <m:t>𝑋</m:t>
                                  </m:r>
                                </m:sub>
                              </m:sSub>
                            </m:e>
                          </m:d>
                        </m:e>
                      </m:d>
                      <m:d>
                        <m:dPr>
                          <m:ctrlPr>
                            <a:rPr lang="ar-AE" sz="12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a:rPr lang="ar-AE" sz="1200">
                                  <a:latin typeface="Cambria Math" panose="02040503050406030204" pitchFamily="18" charset="0"/>
                                  <a:ea typeface="Calibri" panose="020F0502020204030204" pitchFamily="34" charset="0"/>
                                  <a:cs typeface="Times New Roman" panose="02020603050405020304" pitchFamily="18" charset="0"/>
                                </a:rPr>
                                <m:t>𝑢</m:t>
                              </m:r>
                            </m:e>
                            <m:sub>
                              <m:r>
                                <a:rPr lang="ar-AE" sz="1200">
                                  <a:latin typeface="Cambria Math" panose="02040503050406030204" pitchFamily="18" charset="0"/>
                                  <a:ea typeface="Calibri" panose="020F0502020204030204" pitchFamily="34" charset="0"/>
                                  <a:cs typeface="Times New Roman" panose="02020603050405020304" pitchFamily="18" charset="0"/>
                                </a:rPr>
                                <m:t>𝑋</m:t>
                              </m:r>
                            </m:sub>
                          </m:sSub>
                        </m:e>
                      </m:d>
                    </m:oMath>
                  </m:oMathPara>
                </a14:m>
                <a:endParaRPr lang="ar-AE" sz="1200"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a:rPr lang="ar-AE" sz="1200">
                            <a:latin typeface="Cambria Math" panose="02040503050406030204" pitchFamily="18" charset="0"/>
                            <a:ea typeface="Calibri" panose="020F0502020204030204" pitchFamily="34" charset="0"/>
                            <a:cs typeface="Times New Roman" panose="02020603050405020304" pitchFamily="18" charset="0"/>
                          </a:rPr>
                          <m:t>𝑢</m:t>
                        </m:r>
                      </m:e>
                      <m:sub>
                        <m:r>
                          <a:rPr lang="ar-AE" sz="1200">
                            <a:latin typeface="Cambria Math" panose="02040503050406030204" pitchFamily="18" charset="0"/>
                            <a:ea typeface="Calibri" panose="020F0502020204030204" pitchFamily="34" charset="0"/>
                            <a:cs typeface="Times New Roman" panose="02020603050405020304" pitchFamily="18" charset="0"/>
                          </a:rPr>
                          <m:t>𝑋</m:t>
                        </m:r>
                      </m:sub>
                    </m:sSub>
                    <m:r>
                      <a:rPr lang="ar-AE" sz="1200">
                        <a:latin typeface="Cambria Math" panose="02040503050406030204" pitchFamily="18" charset="0"/>
                        <a:ea typeface="Calibri" panose="020F0502020204030204" pitchFamily="34" charset="0"/>
                        <a:cs typeface="Times New Roman" panose="02020603050405020304" pitchFamily="18" charset="0"/>
                      </a:rPr>
                      <m:t>∼</m:t>
                    </m:r>
                    <m:r>
                      <m:rPr>
                        <m:nor/>
                      </m:rPr>
                      <a:rPr lang="ar-AE" sz="1200">
                        <a:latin typeface="+mj-lt"/>
                        <a:ea typeface="Calibri" panose="020F0502020204030204" pitchFamily="34" charset="0"/>
                        <a:cs typeface="Times New Roman" panose="02020603050405020304" pitchFamily="18" charset="0"/>
                      </a:rPr>
                      <m:t> </m:t>
                    </m:r>
                    <m:r>
                      <m:rPr>
                        <m:nor/>
                      </m:rPr>
                      <a:rPr lang="en-US" sz="1200">
                        <a:latin typeface="+mj-lt"/>
                        <a:ea typeface="Calibri" panose="020F0502020204030204" pitchFamily="34" charset="0"/>
                        <a:cs typeface="Times New Roman" panose="02020603050405020304" pitchFamily="18" charset="0"/>
                      </a:rPr>
                      <m:t>Gaussian</m:t>
                    </m:r>
                    <m:r>
                      <m:rPr>
                        <m:nor/>
                      </m:rPr>
                      <a:rPr lang="en-US" sz="1200">
                        <a:latin typeface="+mj-lt"/>
                        <a:ea typeface="Calibri" panose="020F0502020204030204" pitchFamily="34" charset="0"/>
                        <a:cs typeface="Times New Roman" panose="02020603050405020304" pitchFamily="18" charset="0"/>
                      </a:rPr>
                      <m:t> </m:t>
                    </m:r>
                    <m:r>
                      <a:rPr lang="en-US" sz="1200">
                        <a:latin typeface="Cambria Math" panose="02040503050406030204" pitchFamily="18" charset="0"/>
                        <a:ea typeface="Calibri" panose="020F0502020204030204" pitchFamily="34" charset="0"/>
                        <a:cs typeface="Times New Roman" panose="02020603050405020304" pitchFamily="18" charset="0"/>
                      </a:rPr>
                      <m:t>(</m:t>
                    </m:r>
                    <m:r>
                      <a:rPr lang="en-US" sz="1200">
                        <a:latin typeface="Cambria Math" panose="02040503050406030204" pitchFamily="18" charset="0"/>
                        <a:ea typeface="Calibri" panose="020F0502020204030204" pitchFamily="34" charset="0"/>
                        <a:cs typeface="Times New Roman" panose="02020603050405020304" pitchFamily="18" charset="0"/>
                      </a:rPr>
                      <m:t>0</m:t>
                    </m:r>
                    <m:r>
                      <a:rPr lang="en-US" sz="1200">
                        <a:latin typeface="Cambria Math" panose="02040503050406030204" pitchFamily="18" charset="0"/>
                        <a:ea typeface="Calibri" panose="020F0502020204030204" pitchFamily="34" charset="0"/>
                        <a:cs typeface="Times New Roman" panose="02020603050405020304" pitchFamily="18" charset="0"/>
                      </a:rPr>
                      <m:t>,</m:t>
                    </m:r>
                    <m:r>
                      <a:rPr lang="en-US" sz="1200">
                        <a:latin typeface="Cambria Math" panose="02040503050406030204" pitchFamily="18" charset="0"/>
                        <a:ea typeface="Calibri" panose="020F0502020204030204" pitchFamily="34" charset="0"/>
                        <a:cs typeface="Times New Roman" panose="02020603050405020304" pitchFamily="18" charset="0"/>
                      </a:rPr>
                      <m:t>1</m:t>
                    </m:r>
                    <m:r>
                      <a:rPr lang="en-US" sz="1200">
                        <a:latin typeface="Cambria Math" panose="02040503050406030204" pitchFamily="18" charset="0"/>
                        <a:ea typeface="Calibri" panose="020F0502020204030204" pitchFamily="34" charset="0"/>
                        <a:cs typeface="Times New Roman" panose="02020603050405020304" pitchFamily="18" charset="0"/>
                      </a:rPr>
                      <m:t>)</m:t>
                    </m:r>
                  </m:oMath>
                </a14:m>
                <a:endParaRPr lang="en-US" sz="1200" dirty="0">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m:rPr>
                        <m:nor/>
                      </m:rPr>
                      <a:rPr lang="en-US" sz="1200">
                        <a:latin typeface="+mj-lt"/>
                        <a:ea typeface="Calibri" panose="020F0502020204030204" pitchFamily="34" charset="0"/>
                        <a:cs typeface="Times New Roman" panose="02020603050405020304" pitchFamily="18" charset="0"/>
                      </a:rPr>
                      <m:t>Preprocessing</m:t>
                    </m:r>
                  </m:oMath>
                </a14:m>
                <a:r>
                  <a:rPr lang="en-US" altLang="zh-CN" sz="1200" dirty="0">
                    <a:latin typeface="+mj-lt"/>
                    <a:ea typeface="Calibri" panose="020F0502020204030204" pitchFamily="34" charset="0"/>
                    <a:cs typeface="Times New Roman" panose="02020603050405020304" pitchFamily="18" charset="0"/>
                  </a:rPr>
                  <a:t>:  </a:t>
                </a:r>
                <a:r>
                  <a:rPr lang="en-US" altLang="zh-CN" sz="1200" dirty="0" err="1">
                    <a:latin typeface="+mj-lt"/>
                    <a:ea typeface="Calibri" panose="020F0502020204030204" pitchFamily="34" charset="0"/>
                    <a:cs typeface="Times New Roman" panose="02020603050405020304" pitchFamily="18" charset="0"/>
                  </a:rPr>
                  <a:t>Affinetransform</a:t>
                </a:r>
                <a:r>
                  <a:rPr lang="en-US" altLang="zh-CN" sz="1200" dirty="0">
                    <a:latin typeface="+mj-lt"/>
                    <a:ea typeface="Calibri" panose="020F0502020204030204" pitchFamily="34" charset="0"/>
                    <a:cs typeface="Times New Roman" panose="02020603050405020304" pitchFamily="18" charset="0"/>
                  </a:rPr>
                  <a:t>(-0.5, 1/256),  [0, 256] -&gt;[-0.5, 0.5]</a:t>
                </a:r>
              </a:p>
              <a:p>
                <a:pPr marL="285750" indent="-285750">
                  <a:buFont typeface="Arial" panose="020B0604020202020204" pitchFamily="34" charset="0"/>
                  <a:buChar char="•"/>
                </a:pPr>
                <a14:m>
                  <m:oMath xmlns:m="http://schemas.openxmlformats.org/officeDocument/2006/math">
                    <m:sSub>
                      <m:sSubPr>
                        <m:ctrlPr>
                          <a:rPr lang="ar-AE" sz="1200" i="1">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200">
                            <a:latin typeface="+mj-lt"/>
                            <a:ea typeface="Calibri" panose="020F0502020204030204" pitchFamily="34" charset="0"/>
                            <a:cs typeface="Times New Roman" panose="02020603050405020304" pitchFamily="18" charset="0"/>
                          </a:rPr>
                          <m:t>ConditionalAffine</m:t>
                        </m:r>
                        <m:r>
                          <m:rPr>
                            <m:nor/>
                          </m:rPr>
                          <a:rPr lang="en-US" sz="1200">
                            <a:latin typeface="+mj-lt"/>
                            <a:ea typeface="Calibri" panose="020F0502020204030204" pitchFamily="34" charset="0"/>
                            <a:cs typeface="Times New Roman" panose="02020603050405020304" pitchFamily="18" charset="0"/>
                          </a:rPr>
                          <m:t> </m:t>
                        </m:r>
                      </m:e>
                      <m:sub>
                        <m:r>
                          <a:rPr lang="ar-AE" sz="1200">
                            <a:latin typeface="Cambria Math" panose="02040503050406030204" pitchFamily="18" charset="0"/>
                            <a:ea typeface="Calibri" panose="020F0502020204030204" pitchFamily="34" charset="0"/>
                            <a:cs typeface="Times New Roman" panose="02020603050405020304" pitchFamily="18" charset="0"/>
                          </a:rPr>
                          <m:t>𝜃</m:t>
                        </m:r>
                      </m:sub>
                    </m:sSub>
                  </m:oMath>
                </a14:m>
                <a:r>
                  <a:rPr lang="en-US" sz="1200" dirty="0">
                    <a:latin typeface="+mj-lt"/>
                    <a:ea typeface="Calibri" panose="020F0502020204030204" pitchFamily="34" charset="0"/>
                    <a:cs typeface="Times New Roman" panose="02020603050405020304" pitchFamily="18" charset="0"/>
                  </a:rPr>
                  <a:t>:  </a:t>
                </a:r>
              </a:p>
              <a:p>
                <a:endParaRPr lang="en-US" dirty="0"/>
              </a:p>
            </p:txBody>
          </p:sp>
        </mc:Choice>
        <mc:Fallback xmlns="">
          <p:sp>
            <p:nvSpPr>
              <p:cNvPr id="8" name="TextBox 7">
                <a:extLst>
                  <a:ext uri="{FF2B5EF4-FFF2-40B4-BE49-F238E27FC236}">
                    <a16:creationId xmlns:a16="http://schemas.microsoft.com/office/drawing/2014/main" id="{8AF594F1-1D39-D9D7-8890-AA92E6A9DEBD}"/>
                  </a:ext>
                </a:extLst>
              </p:cNvPr>
              <p:cNvSpPr txBox="1">
                <a:spLocks noRot="1" noChangeAspect="1" noMove="1" noResize="1" noEditPoints="1" noAdjustHandles="1" noChangeArrowheads="1" noChangeShapeType="1" noTextEdit="1"/>
              </p:cNvSpPr>
              <p:nvPr/>
            </p:nvSpPr>
            <p:spPr>
              <a:xfrm>
                <a:off x="3453545" y="1258806"/>
                <a:ext cx="8309621" cy="1085362"/>
              </a:xfrm>
              <a:prstGeom prst="rect">
                <a:avLst/>
              </a:prstGeom>
              <a:blipFill>
                <a:blip r:embed="rId3"/>
                <a:stretch>
                  <a:fillRect l="-147"/>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30FCC4BE-1C6C-F1A2-F971-A932E806F74D}"/>
              </a:ext>
            </a:extLst>
          </p:cNvPr>
          <p:cNvSpPr txBox="1"/>
          <p:nvPr/>
        </p:nvSpPr>
        <p:spPr>
          <a:xfrm>
            <a:off x="3394228" y="2232925"/>
            <a:ext cx="6059076" cy="253467"/>
          </a:xfrm>
          <a:prstGeom prst="rect">
            <a:avLst/>
          </a:prstGeom>
          <a:noFill/>
        </p:spPr>
        <p:txBody>
          <a:bodyPr wrap="square">
            <a:spAutoFit/>
          </a:bodyPr>
          <a:lstStyle/>
          <a:p>
            <a:pPr>
              <a:lnSpc>
                <a:spcPts val="1200"/>
              </a:lnSpc>
              <a:spcAft>
                <a:spcPts val="1200"/>
              </a:spcAft>
            </a:pPr>
            <a:r>
              <a:rPr lang="en-US" dirty="0"/>
              <a:t>----------------------------------------------------------------------------------------------------------------</a:t>
            </a:r>
          </a:p>
        </p:txBody>
      </p:sp>
      <p:sp>
        <p:nvSpPr>
          <p:cNvPr id="16" name="TextBox 15">
            <a:extLst>
              <a:ext uri="{FF2B5EF4-FFF2-40B4-BE49-F238E27FC236}">
                <a16:creationId xmlns:a16="http://schemas.microsoft.com/office/drawing/2014/main" id="{52C21466-6F74-1D43-75FC-7CA965DEB160}"/>
              </a:ext>
            </a:extLst>
          </p:cNvPr>
          <p:cNvSpPr txBox="1"/>
          <p:nvPr/>
        </p:nvSpPr>
        <p:spPr>
          <a:xfrm>
            <a:off x="3453545" y="2305458"/>
            <a:ext cx="8309621"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Pixel-level detail preserved</a:t>
            </a:r>
          </a:p>
          <a:p>
            <a:pPr marL="628650" lvl="1" indent="-285750">
              <a:buFont typeface="Arial" panose="020B0604020202020204" pitchFamily="34" charset="0"/>
              <a:buChar char="•"/>
            </a:pPr>
            <a:r>
              <a:rPr lang="en-US" sz="1200" dirty="0"/>
              <a:t>Abduction</a:t>
            </a:r>
          </a:p>
          <a:p>
            <a:pPr marL="628650" lvl="1" indent="-285750">
              <a:buFont typeface="Arial" panose="020B0604020202020204" pitchFamily="34" charset="0"/>
              <a:buChar char="•"/>
            </a:pPr>
            <a:endParaRPr lang="en-US" sz="1200" dirty="0"/>
          </a:p>
          <a:p>
            <a:pPr marL="628650" lvl="1" indent="-285750">
              <a:buFont typeface="Arial" panose="020B0604020202020204" pitchFamily="34" charset="0"/>
              <a:buChar char="•"/>
            </a:pPr>
            <a:endParaRPr lang="en-US" sz="1200" dirty="0"/>
          </a:p>
          <a:p>
            <a:pPr marL="628650" lvl="1" indent="-285750">
              <a:buFont typeface="Arial" panose="020B0604020202020204" pitchFamily="34" charset="0"/>
              <a:buChar char="•"/>
            </a:pPr>
            <a:r>
              <a:rPr lang="en-US" sz="1200" dirty="0"/>
              <a:t>Prediction</a:t>
            </a:r>
          </a:p>
          <a:p>
            <a:pPr marL="628650" lvl="1" indent="-285750">
              <a:buFont typeface="Arial" panose="020B0604020202020204" pitchFamily="34" charset="0"/>
              <a:buChar char="•"/>
            </a:pPr>
            <a:endParaRPr lang="en-US" sz="1200" dirty="0"/>
          </a:p>
          <a:p>
            <a:pPr marL="628650" lvl="1" indent="-285750">
              <a:buFont typeface="Arial" panose="020B0604020202020204" pitchFamily="34" charset="0"/>
              <a:buChar char="•"/>
            </a:pPr>
            <a:endParaRPr lang="en-US" sz="1200" dirty="0"/>
          </a:p>
          <a:p>
            <a:pPr marL="628650" lvl="1" indent="-285750">
              <a:buFont typeface="Arial" panose="020B0604020202020204" pitchFamily="34" charset="0"/>
              <a:buChar char="•"/>
            </a:pPr>
            <a:r>
              <a:rPr lang="en-US" sz="1200" dirty="0"/>
              <a:t>Difference</a:t>
            </a:r>
          </a:p>
        </p:txBody>
      </p:sp>
      <p:pic>
        <p:nvPicPr>
          <p:cNvPr id="21" name="Picture 20">
            <a:extLst>
              <a:ext uri="{FF2B5EF4-FFF2-40B4-BE49-F238E27FC236}">
                <a16:creationId xmlns:a16="http://schemas.microsoft.com/office/drawing/2014/main" id="{0F9AE7AD-5531-1565-2595-AAD31C06AF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1" r="49907" b="-7013"/>
          <a:stretch/>
        </p:blipFill>
        <p:spPr>
          <a:xfrm>
            <a:off x="4234173" y="2775324"/>
            <a:ext cx="2695708" cy="300082"/>
          </a:xfrm>
          <a:prstGeom prst="rect">
            <a:avLst/>
          </a:prstGeom>
        </p:spPr>
      </p:pic>
      <p:pic>
        <p:nvPicPr>
          <p:cNvPr id="26" name="Picture 25">
            <a:extLst>
              <a:ext uri="{FF2B5EF4-FFF2-40B4-BE49-F238E27FC236}">
                <a16:creationId xmlns:a16="http://schemas.microsoft.com/office/drawing/2014/main" id="{88B45756-8E64-D9D7-E2E3-05B72946FB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543" y="2112020"/>
            <a:ext cx="2388113" cy="201168"/>
          </a:xfrm>
          <a:prstGeom prst="rect">
            <a:avLst/>
          </a:prstGeom>
        </p:spPr>
      </p:pic>
      <p:pic>
        <p:nvPicPr>
          <p:cNvPr id="38" name="Picture 37" descr="Shape&#10;&#10;Description automatically generated with medium confidence">
            <a:extLst>
              <a:ext uri="{FF2B5EF4-FFF2-40B4-BE49-F238E27FC236}">
                <a16:creationId xmlns:a16="http://schemas.microsoft.com/office/drawing/2014/main" id="{120200D9-0C9E-C051-C288-57DF45973D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8073" y="1904773"/>
            <a:ext cx="1162814" cy="185928"/>
          </a:xfrm>
          <a:prstGeom prst="rect">
            <a:avLst/>
          </a:prstGeom>
        </p:spPr>
      </p:pic>
      <p:pic>
        <p:nvPicPr>
          <p:cNvPr id="41" name="Picture 40">
            <a:extLst>
              <a:ext uri="{FF2B5EF4-FFF2-40B4-BE49-F238E27FC236}">
                <a16:creationId xmlns:a16="http://schemas.microsoft.com/office/drawing/2014/main" id="{B4D84F73-EAA5-DB36-29CE-38F43AE22F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86624" y="3883633"/>
            <a:ext cx="2590805" cy="280417"/>
          </a:xfrm>
          <a:prstGeom prst="rect">
            <a:avLst/>
          </a:prstGeom>
        </p:spPr>
      </p:pic>
      <p:pic>
        <p:nvPicPr>
          <p:cNvPr id="42" name="Picture 41">
            <a:extLst>
              <a:ext uri="{FF2B5EF4-FFF2-40B4-BE49-F238E27FC236}">
                <a16:creationId xmlns:a16="http://schemas.microsoft.com/office/drawing/2014/main" id="{8BD96DD5-F8DE-1982-A77A-E91C0B566F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855"/>
          <a:stretch/>
        </p:blipFill>
        <p:spPr>
          <a:xfrm>
            <a:off x="4234173" y="3331822"/>
            <a:ext cx="2590805" cy="280417"/>
          </a:xfrm>
          <a:prstGeom prst="rect">
            <a:avLst/>
          </a:prstGeom>
        </p:spPr>
      </p:pic>
    </p:spTree>
    <p:extLst>
      <p:ext uri="{BB962C8B-B14F-4D97-AF65-F5344CB8AC3E}">
        <p14:creationId xmlns:p14="http://schemas.microsoft.com/office/powerpoint/2010/main" val="20106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Appendix -&gt; VAE structure</a:t>
            </a: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54</a:t>
            </a:fld>
            <a:endParaRPr lang="en-GB" dirty="0"/>
          </a:p>
        </p:txBody>
      </p:sp>
      <p:pic>
        <p:nvPicPr>
          <p:cNvPr id="3" name="Picture 2">
            <a:extLst>
              <a:ext uri="{FF2B5EF4-FFF2-40B4-BE49-F238E27FC236}">
                <a16:creationId xmlns:a16="http://schemas.microsoft.com/office/drawing/2014/main" id="{CDA68AB0-701C-54B3-6362-14BE300BC8B8}"/>
              </a:ext>
            </a:extLst>
          </p:cNvPr>
          <p:cNvPicPr>
            <a:picLocks noChangeAspect="1"/>
          </p:cNvPicPr>
          <p:nvPr/>
        </p:nvPicPr>
        <p:blipFill>
          <a:blip r:embed="rId2"/>
          <a:stretch>
            <a:fillRect/>
          </a:stretch>
        </p:blipFill>
        <p:spPr>
          <a:xfrm>
            <a:off x="534587" y="1161807"/>
            <a:ext cx="1720934" cy="11948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B184B4-BCD9-1615-229E-09AD5A556C5B}"/>
                  </a:ext>
                </a:extLst>
              </p:cNvPr>
              <p:cNvSpPr txBox="1"/>
              <p:nvPr/>
            </p:nvSpPr>
            <p:spPr>
              <a:xfrm>
                <a:off x="2509083" y="1161807"/>
                <a:ext cx="8309621" cy="183896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m>
                      <m:mPr>
                        <m:plcHide m:val="on"/>
                        <m:mcs>
                          <m:mc>
                            <m:mcPr>
                              <m:count m:val="2"/>
                              <m:mcJc m:val="center"/>
                            </m:mcPr>
                          </m:mc>
                        </m:mcs>
                        <m:ctrlPr>
                          <a:rPr lang="ar-AE" sz="1200" i="1" smtClean="0">
                            <a:solidFill>
                              <a:schemeClr val="tx1"/>
                            </a:solidFill>
                            <a:latin typeface="Cambria Math" panose="02040503050406030204" pitchFamily="18" charset="0"/>
                          </a:rPr>
                        </m:ctrlPr>
                      </m:mPr>
                      <m:mr>
                        <m:e>
                          <m:sSub>
                            <m:sSubPr>
                              <m:ctrlPr>
                                <a:rPr lang="ar-AE" sz="1200" i="1" smtClean="0">
                                  <a:solidFill>
                                    <a:srgbClr val="92D050"/>
                                  </a:solidFill>
                                  <a:latin typeface="Cambria Math" panose="02040503050406030204" pitchFamily="18" charset="0"/>
                                </a:rPr>
                              </m:ctrlPr>
                            </m:sSubPr>
                            <m:e>
                              <m:r>
                                <a:rPr lang="ar-AE" sz="1200" i="1">
                                  <a:solidFill>
                                    <a:srgbClr val="92D050"/>
                                  </a:solidFill>
                                  <a:latin typeface="Cambria Math" panose="02040503050406030204" pitchFamily="18" charset="0"/>
                                </a:rPr>
                                <m:t>𝑒</m:t>
                              </m:r>
                            </m:e>
                            <m:sub>
                              <m:r>
                                <a:rPr lang="ar-AE" sz="1200" i="1">
                                  <a:solidFill>
                                    <a:srgbClr val="92D050"/>
                                  </a:solidFill>
                                  <a:latin typeface="Cambria Math" panose="02040503050406030204" pitchFamily="18" charset="0"/>
                                </a:rPr>
                                <m:t>𝑋</m:t>
                              </m:r>
                            </m:sub>
                          </m:sSub>
                          <m:d>
                            <m:dPr>
                              <m:ctrlPr>
                                <a:rPr lang="ar-AE" sz="1200" i="1">
                                  <a:solidFill>
                                    <a:srgbClr val="92D050"/>
                                  </a:solidFill>
                                  <a:latin typeface="Cambria Math" panose="02040503050406030204" pitchFamily="18" charset="0"/>
                                </a:rPr>
                              </m:ctrlPr>
                            </m:dPr>
                            <m:e>
                              <m:r>
                                <a:rPr lang="ar-AE" sz="1200" i="1">
                                  <a:solidFill>
                                    <a:srgbClr val="92D050"/>
                                  </a:solidFill>
                                  <a:latin typeface="Cambria Math" panose="02040503050406030204" pitchFamily="18" charset="0"/>
                                </a:rPr>
                                <m:t>𝑥</m:t>
                              </m:r>
                              <m:r>
                                <a:rPr lang="ar-AE" sz="1200">
                                  <a:solidFill>
                                    <a:srgbClr val="92D050"/>
                                  </a:solidFill>
                                  <a:latin typeface="Cambria Math" panose="02040503050406030204" pitchFamily="18" charset="0"/>
                                </a:rPr>
                                <m:t>;</m:t>
                              </m:r>
                              <m:sSub>
                                <m:sSubPr>
                                  <m:ctrlPr>
                                    <a:rPr lang="ar-AE" sz="1200" i="1">
                                      <a:solidFill>
                                        <a:srgbClr val="92D050"/>
                                      </a:solidFill>
                                      <a:latin typeface="Cambria Math" panose="02040503050406030204" pitchFamily="18" charset="0"/>
                                    </a:rPr>
                                  </m:ctrlPr>
                                </m:sSubPr>
                                <m:e>
                                  <m:r>
                                    <a:rPr lang="ar-AE" sz="1200" b="1" i="1">
                                      <a:solidFill>
                                        <a:srgbClr val="92D050"/>
                                      </a:solidFill>
                                      <a:latin typeface="Cambria Math" panose="02040503050406030204" pitchFamily="18" charset="0"/>
                                    </a:rPr>
                                    <m:t>𝐩𝐚</m:t>
                                  </m:r>
                                </m:e>
                                <m:sub>
                                  <m:r>
                                    <a:rPr lang="ar-AE" sz="1200" i="1">
                                      <a:solidFill>
                                        <a:srgbClr val="92D050"/>
                                      </a:solidFill>
                                      <a:latin typeface="Cambria Math" panose="02040503050406030204" pitchFamily="18" charset="0"/>
                                    </a:rPr>
                                    <m:t>𝑋</m:t>
                                  </m:r>
                                </m:sub>
                              </m:sSub>
                            </m:e>
                          </m:d>
                          <m:r>
                            <a:rPr lang="ar-AE" sz="1200">
                              <a:solidFill>
                                <a:schemeClr val="tx1"/>
                              </a:solidFill>
                              <a:latin typeface="Cambria Math" panose="02040503050406030204" pitchFamily="18" charset="0"/>
                            </a:rPr>
                            <m:t>=</m:t>
                          </m:r>
                        </m:e>
                        <m:e>
                          <m:d>
                            <m:dPr>
                              <m:endChr m:val=""/>
                              <m:ctrlPr>
                                <a:rPr lang="ar-AE" sz="1200" i="1">
                                  <a:solidFill>
                                    <a:schemeClr val="tx1"/>
                                  </a:solidFill>
                                  <a:latin typeface="Cambria Math" panose="02040503050406030204" pitchFamily="18" charset="0"/>
                                </a:rPr>
                              </m:ctrlPr>
                            </m:dPr>
                            <m:e>
                              <m:d>
                                <m:dPr>
                                  <m:begChr m:val="["/>
                                  <m:endChr m:val="]"/>
                                  <m:ctrlPr>
                                    <a:rPr lang="ar-AE" sz="1200" i="1" smtClean="0">
                                      <a:solidFill>
                                        <a:schemeClr val="tx1"/>
                                      </a:solidFill>
                                      <a:latin typeface="Cambria Math" panose="02040503050406030204" pitchFamily="18" charset="0"/>
                                    </a:rPr>
                                  </m:ctrlPr>
                                </m:dPr>
                                <m:e>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Linear</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m:rPr>
                                      <m:sty m:val="p"/>
                                    </m:rPr>
                                    <a:rPr lang="en-US" sz="1200" b="0" i="0" smtClean="0">
                                      <a:solidFill>
                                        <a:schemeClr val="tx1"/>
                                      </a:solidFill>
                                      <a:latin typeface="Cambria Math" panose="02040503050406030204" pitchFamily="18" charset="0"/>
                                    </a:rPr>
                                    <m:t>latent</m:t>
                                  </m:r>
                                  <m:r>
                                    <a:rPr lang="en-US" sz="1200" b="0" i="0" smtClean="0">
                                      <a:solidFill>
                                        <a:schemeClr val="tx1"/>
                                      </a:solidFill>
                                      <a:latin typeface="Cambria Math" panose="02040503050406030204" pitchFamily="18" charset="0"/>
                                    </a:rPr>
                                    <m:t>_</m:t>
                                  </m:r>
                                  <m:r>
                                    <m:rPr>
                                      <m:sty m:val="p"/>
                                    </m:rPr>
                                    <a:rPr lang="en-US" sz="1200" b="0" i="0" smtClean="0">
                                      <a:solidFill>
                                        <a:schemeClr val="tx1"/>
                                      </a:solidFill>
                                      <a:latin typeface="Cambria Math" panose="02040503050406030204" pitchFamily="18" charset="0"/>
                                    </a:rPr>
                                    <m:t>dim</m:t>
                                  </m:r>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Linear</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m:rPr>
                                      <m:sty m:val="p"/>
                                    </m:rPr>
                                    <a:rPr lang="en-US" sz="1200" b="0" i="0" smtClean="0">
                                      <a:solidFill>
                                        <a:schemeClr val="tx1"/>
                                      </a:solidFill>
                                      <a:latin typeface="Cambria Math" panose="02040503050406030204" pitchFamily="18" charset="0"/>
                                    </a:rPr>
                                    <m:t>latent</m:t>
                                  </m:r>
                                  <m:r>
                                    <a:rPr lang="en-US" sz="1200" b="0" i="0" smtClean="0">
                                      <a:solidFill>
                                        <a:schemeClr val="tx1"/>
                                      </a:solidFill>
                                      <a:latin typeface="Cambria Math" panose="02040503050406030204" pitchFamily="18" charset="0"/>
                                    </a:rPr>
                                    <m:t>_</m:t>
                                  </m:r>
                                  <m:r>
                                    <m:rPr>
                                      <m:sty m:val="p"/>
                                    </m:rPr>
                                    <a:rPr lang="en-US" altLang="zh-CN" sz="1200" i="1">
                                      <a:solidFill>
                                        <a:schemeClr val="tx1"/>
                                      </a:solidFill>
                                      <a:latin typeface="Cambria Math" panose="02040503050406030204" pitchFamily="18" charset="0"/>
                                    </a:rPr>
                                    <m:t>d</m:t>
                                  </m:r>
                                  <m:r>
                                    <m:rPr>
                                      <m:sty m:val="p"/>
                                    </m:rPr>
                                    <a:rPr lang="en-US" altLang="zh-CN" sz="1200" b="0" i="0" smtClean="0">
                                      <a:solidFill>
                                        <a:schemeClr val="tx1"/>
                                      </a:solidFill>
                                      <a:latin typeface="Cambria Math" panose="02040503050406030204" pitchFamily="18" charset="0"/>
                                    </a:rPr>
                                    <m:t>im</m:t>
                                  </m:r>
                                  <m:r>
                                    <a:rPr lang="ar-AE" sz="1200">
                                      <a:solidFill>
                                        <a:schemeClr val="tx1"/>
                                      </a:solidFill>
                                      <a:latin typeface="Cambria Math" panose="02040503050406030204" pitchFamily="18" charset="0"/>
                                    </a:rPr>
                                    <m:t>)</m:t>
                                  </m:r>
                                </m:e>
                              </m:d>
                              <m:r>
                                <a:rPr lang="ar-AE" sz="1200">
                                  <a:solidFill>
                                    <a:schemeClr val="tx1"/>
                                  </a:solidFill>
                                  <a:latin typeface="Cambria Math" panose="02040503050406030204" pitchFamily="18" charset="0"/>
                                </a:rPr>
                                <m:t>∘</m:t>
                              </m:r>
                              <m:d>
                                <m:dPr>
                                  <m:begChr m:val="["/>
                                  <m:endChr m:val="]"/>
                                  <m:ctrlPr>
                                    <a:rPr lang="ar-AE" sz="1200" i="1" smtClean="0">
                                      <a:solidFill>
                                        <a:schemeClr val="tx1"/>
                                      </a:solidFill>
                                      <a:latin typeface="Cambria Math" panose="02040503050406030204" pitchFamily="18" charset="0"/>
                                    </a:rPr>
                                  </m:ctrlPr>
                                </m:dPr>
                                <m:e>
                                  <m:r>
                                    <m:rPr>
                                      <m:sty m:val="p"/>
                                    </m:rPr>
                                    <a:rPr lang="en-US" sz="1200">
                                      <a:solidFill>
                                        <a:schemeClr val="tx1"/>
                                      </a:solidFill>
                                      <a:latin typeface="Cambria Math" panose="02040503050406030204" pitchFamily="18" charset="0"/>
                                    </a:rPr>
                                    <m:t>LeakyReLU</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0</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1</m:t>
                                  </m:r>
                                  <m:r>
                                    <a:rPr lang="en-US" sz="1200">
                                      <a:solidFill>
                                        <a:schemeClr val="tx1"/>
                                      </a:solidFill>
                                      <a:latin typeface="Cambria Math" panose="02040503050406030204" pitchFamily="18" charset="0"/>
                                    </a:rPr>
                                    <m:t>),</m:t>
                                  </m:r>
                                  <m:sSub>
                                    <m:sSubPr>
                                      <m:ctrlPr>
                                        <a:rPr lang="ar-AE" sz="1200" i="1" smtClean="0">
                                          <a:solidFill>
                                            <a:schemeClr val="tx1"/>
                                          </a:solidFill>
                                          <a:latin typeface="Cambria Math" panose="02040503050406030204" pitchFamily="18" charset="0"/>
                                        </a:rPr>
                                      </m:ctrlPr>
                                    </m:sSubPr>
                                    <m:e>
                                      <m:acc>
                                        <m:accPr>
                                          <m:chr m:val="̂"/>
                                          <m:ctrlPr>
                                            <a:rPr lang="ar-AE" sz="1200" i="1">
                                              <a:solidFill>
                                                <a:schemeClr val="tx1"/>
                                              </a:solidFill>
                                              <a:latin typeface="Cambria Math" panose="02040503050406030204" pitchFamily="18" charset="0"/>
                                            </a:rPr>
                                          </m:ctrlPr>
                                        </m:accPr>
                                        <m:e>
                                          <m:r>
                                            <a:rPr lang="ar-AE" sz="1200" b="1" i="1">
                                              <a:solidFill>
                                                <a:schemeClr val="tx1"/>
                                              </a:solidFill>
                                              <a:latin typeface="Cambria Math" panose="02040503050406030204" pitchFamily="18" charset="0"/>
                                            </a:rPr>
                                            <m:t>𝐩𝐚</m:t>
                                          </m:r>
                                        </m:e>
                                      </m:acc>
                                    </m:e>
                                    <m:sub>
                                      <m:r>
                                        <a:rPr lang="ar-AE" sz="1200" i="1">
                                          <a:solidFill>
                                            <a:schemeClr val="tx1"/>
                                          </a:solidFill>
                                          <a:latin typeface="Cambria Math" panose="02040503050406030204" pitchFamily="18" charset="0"/>
                                        </a:rPr>
                                        <m:t>𝑋</m:t>
                                      </m:r>
                                    </m:sub>
                                  </m:sSub>
                                </m:e>
                              </m:d>
                            </m:e>
                          </m:d>
                        </m:e>
                      </m:mr>
                      <m:mr>
                        <m:e/>
                        <m:e>
                          <m:r>
                            <a:rPr lang="ar-AE" sz="1200" i="1">
                              <a:solidFill>
                                <a:schemeClr val="tx1"/>
                              </a:solidFill>
                              <a:latin typeface="Cambria Math" panose="02040503050406030204" pitchFamily="18" charset="0"/>
                            </a:rPr>
                            <m:t> </m:t>
                          </m:r>
                          <m:r>
                            <a:rPr lang="ar-AE" sz="1200" smtClean="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BN</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Linear</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m:rPr>
                              <m:sty m:val="p"/>
                            </m:rPr>
                            <a:rPr lang="en-US" altLang="zh-CN" sz="1200" i="1">
                              <a:solidFill>
                                <a:schemeClr val="tx1"/>
                              </a:solidFill>
                              <a:latin typeface="Cambria Math" panose="02040503050406030204" pitchFamily="18" charset="0"/>
                            </a:rPr>
                            <m:t>latent</m:t>
                          </m:r>
                          <m:r>
                            <a:rPr lang="en-US" altLang="zh-CN" sz="1200" b="0" i="0" smtClean="0">
                              <a:solidFill>
                                <a:schemeClr val="tx1"/>
                              </a:solidFill>
                              <a:latin typeface="Cambria Math" panose="02040503050406030204" pitchFamily="18" charset="0"/>
                            </a:rPr>
                            <m:t>_</m:t>
                          </m:r>
                          <m:r>
                            <m:rPr>
                              <m:sty m:val="p"/>
                            </m:rPr>
                            <a:rPr lang="en-US" altLang="zh-CN" sz="1200" b="0" i="0" smtClean="0">
                              <a:solidFill>
                                <a:schemeClr val="tx1"/>
                              </a:solidFill>
                              <a:latin typeface="Cambria Math" panose="02040503050406030204" pitchFamily="18" charset="0"/>
                            </a:rPr>
                            <m:t>dim</m:t>
                          </m:r>
                          <m:r>
                            <a:rPr lang="ar-AE" sz="1200">
                              <a:solidFill>
                                <a:schemeClr val="tx1"/>
                              </a:solidFill>
                              <a:latin typeface="Cambria Math" panose="02040503050406030204" pitchFamily="18" charset="0"/>
                            </a:rPr>
                            <m:t>)∘</m:t>
                          </m:r>
                          <m:r>
                            <m:rPr>
                              <m:sty m:val="p"/>
                            </m:rPr>
                            <a:rPr lang="en-US" sz="1200">
                              <a:solidFill>
                                <a:schemeClr val="tx1"/>
                              </a:solidFill>
                              <a:latin typeface="Cambria Math" panose="02040503050406030204" pitchFamily="18" charset="0"/>
                            </a:rPr>
                            <m:t>Reshape</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128</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4</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4</m:t>
                          </m:r>
                          <m:r>
                            <a:rPr lang="en-US" sz="1200">
                              <a:solidFill>
                                <a:schemeClr val="tx1"/>
                              </a:solidFill>
                              <a:latin typeface="Cambria Math" panose="02040503050406030204" pitchFamily="18" charset="0"/>
                            </a:rPr>
                            <m:t>)</m:t>
                          </m:r>
                        </m:e>
                      </m:mr>
                      <m:mr>
                        <m:e/>
                        <m:e>
                          <m:d>
                            <m:dPr>
                              <m:ctrlPr>
                                <a:rPr lang="ar-AE" sz="1200" i="1" smtClean="0">
                                  <a:solidFill>
                                    <a:schemeClr val="tx1"/>
                                  </a:solidFill>
                                  <a:latin typeface="Cambria Math" panose="02040503050406030204" pitchFamily="18" charset="0"/>
                                </a:rPr>
                              </m:ctrlPr>
                            </m:dPr>
                            <m:e>
                              <m:m>
                                <m:mPr>
                                  <m:plcHide m:val="on"/>
                                  <m:mcs>
                                    <m:mc>
                                      <m:mcPr>
                                        <m:count m:val="1"/>
                                        <m:mcJc m:val="center"/>
                                      </m:mcPr>
                                    </m:mc>
                                  </m:mcs>
                                  <m:ctrlPr>
                                    <a:rPr lang="ar-AE" sz="1200" i="1" smtClean="0">
                                      <a:solidFill>
                                        <a:schemeClr val="tx1"/>
                                      </a:solidFill>
                                      <a:latin typeface="Cambria Math" panose="02040503050406030204" pitchFamily="18" charset="0"/>
                                    </a:rPr>
                                  </m:ctrlPr>
                                </m:mPr>
                                <m:mr>
                                  <m:e>
                                    <m:r>
                                      <a:rPr lang="ar-AE" sz="1200">
                                        <a:solidFill>
                                          <a:schemeClr val="tx1"/>
                                        </a:solidFill>
                                        <a:latin typeface="Cambria Math" panose="02040503050406030204" pitchFamily="18" charset="0"/>
                                      </a:rPr>
                                      <m:t>∘</m:t>
                                    </m:r>
                                    <m:r>
                                      <m:rPr>
                                        <m:sty m:val="p"/>
                                      </m:rPr>
                                      <a:rPr lang="en-US" sz="1200">
                                        <a:solidFill>
                                          <a:schemeClr val="tx1"/>
                                        </a:solidFill>
                                        <a:latin typeface="Cambria Math" panose="02040503050406030204" pitchFamily="18" charset="0"/>
                                      </a:rPr>
                                      <m:t>LeakyReLU</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0</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1</m:t>
                                    </m:r>
                                    <m:r>
                                      <a:rPr lang="en-US"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BN</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Conv</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a:rPr lang="ar-AE" sz="1200" i="1">
                                        <a:solidFill>
                                          <a:schemeClr val="tx1"/>
                                        </a:solidFill>
                                        <a:latin typeface="Cambria Math" panose="02040503050406030204" pitchFamily="18" charset="0"/>
                                      </a:rPr>
                                      <m:t>𝑓𝑖𝑙𝑡𝑒𝑟</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4</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2</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r>
                                      <a:rPr lang="ar-AE" sz="1200">
                                        <a:solidFill>
                                          <a:schemeClr val="tx1"/>
                                        </a:solidFill>
                                        <a:latin typeface="Cambria Math" panose="02040503050406030204" pitchFamily="18" charset="0"/>
                                      </a:rPr>
                                      <m:t>)</m:t>
                                    </m:r>
                                  </m:e>
                                </m:mr>
                                <m:mr>
                                  <m:e>
                                    <m:d>
                                      <m:dPr>
                                        <m:begChr m:val=""/>
                                        <m:ctrlPr>
                                          <a:rPr lang="ar-AE" sz="1200" i="1">
                                            <a:solidFill>
                                              <a:schemeClr val="tx1"/>
                                            </a:solidFill>
                                            <a:latin typeface="Cambria Math" panose="02040503050406030204" pitchFamily="18" charset="0"/>
                                          </a:rPr>
                                        </m:ctrlPr>
                                      </m:dPr>
                                      <m:e>
                                        <m:r>
                                          <a:rPr lang="ar-AE" sz="1200">
                                            <a:solidFill>
                                              <a:schemeClr val="tx1"/>
                                            </a:solidFill>
                                            <a:latin typeface="Cambria Math" panose="02040503050406030204" pitchFamily="18" charset="0"/>
                                          </a:rPr>
                                          <m:t>∘</m:t>
                                        </m:r>
                                        <m:r>
                                          <m:rPr>
                                            <m:sty m:val="p"/>
                                          </m:rPr>
                                          <a:rPr lang="en-US" sz="1200">
                                            <a:solidFill>
                                              <a:schemeClr val="tx1"/>
                                            </a:solidFill>
                                            <a:latin typeface="Cambria Math" panose="02040503050406030204" pitchFamily="18" charset="0"/>
                                          </a:rPr>
                                          <m:t>LeakyReLU</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0</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1</m:t>
                                        </m:r>
                                        <m:r>
                                          <a:rPr lang="en-US"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BN</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Conv</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a:rPr lang="ar-AE" sz="1200" i="1">
                                            <a:solidFill>
                                              <a:schemeClr val="tx1"/>
                                            </a:solidFill>
                                            <a:latin typeface="Cambria Math" panose="02040503050406030204" pitchFamily="18" charset="0"/>
                                          </a:rPr>
                                          <m:t>𝑓𝑖𝑙𝑡𝑒𝑟</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3</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e>
                                    </m:d>
                                  </m:e>
                                </m:mr>
                                <m:mr>
                                  <m:e>
                                    <m:d>
                                      <m:dPr>
                                        <m:begChr m:val=""/>
                                        <m:ctrlPr>
                                          <a:rPr lang="ar-AE" sz="1200" i="1">
                                            <a:solidFill>
                                              <a:schemeClr val="tx1"/>
                                            </a:solidFill>
                                            <a:latin typeface="Cambria Math" panose="02040503050406030204" pitchFamily="18" charset="0"/>
                                          </a:rPr>
                                        </m:ctrlPr>
                                      </m:dPr>
                                      <m:e>
                                        <m:r>
                                          <a:rPr lang="ar-AE" sz="1200">
                                            <a:solidFill>
                                              <a:schemeClr val="tx1"/>
                                            </a:solidFill>
                                            <a:latin typeface="Cambria Math" panose="02040503050406030204" pitchFamily="18" charset="0"/>
                                          </a:rPr>
                                          <m:t>∘</m:t>
                                        </m:r>
                                        <m:r>
                                          <m:rPr>
                                            <m:sty m:val="p"/>
                                          </m:rPr>
                                          <a:rPr lang="en-US" sz="1200">
                                            <a:solidFill>
                                              <a:schemeClr val="tx1"/>
                                            </a:solidFill>
                                            <a:latin typeface="Cambria Math" panose="02040503050406030204" pitchFamily="18" charset="0"/>
                                          </a:rPr>
                                          <m:t>LeakyReLU</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0</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1</m:t>
                                        </m:r>
                                        <m:r>
                                          <a:rPr lang="en-US"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BN</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Conv</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a:rPr lang="ar-AE" sz="1200" i="1">
                                            <a:solidFill>
                                              <a:schemeClr val="tx1"/>
                                            </a:solidFill>
                                            <a:latin typeface="Cambria Math" panose="02040503050406030204" pitchFamily="18" charset="0"/>
                                          </a:rPr>
                                          <m:t>𝑓𝑖𝑙𝑡𝑒𝑟</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3</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e>
                                    </m:d>
                                  </m:e>
                                </m:mr>
                              </m:m>
                            </m:e>
                          </m:d>
                          <m:r>
                            <a:rPr lang="ar-AE" sz="1200">
                              <a:solidFill>
                                <a:schemeClr val="tx1"/>
                              </a:solidFill>
                              <a:latin typeface="Cambria Math" panose="02040503050406030204" pitchFamily="18" charset="0"/>
                            </a:rPr>
                            <m:t>)</m:t>
                          </m:r>
                          <m:r>
                            <a:rPr lang="ar-AE" sz="1200" smtClean="0">
                              <a:solidFill>
                                <a:schemeClr val="tx1"/>
                              </a:solidFill>
                              <a:latin typeface="Cambria Math" panose="02040503050406030204" pitchFamily="18" charset="0"/>
                            </a:rPr>
                            <m:t>(</m:t>
                          </m:r>
                          <m:r>
                            <a:rPr lang="ar-AE" sz="1200" i="1">
                              <a:solidFill>
                                <a:schemeClr val="tx1"/>
                              </a:solidFill>
                              <a:latin typeface="Cambria Math" panose="02040503050406030204" pitchFamily="18" charset="0"/>
                            </a:rPr>
                            <m:t>𝑥</m:t>
                          </m:r>
                          <m:r>
                            <a:rPr lang="ar-AE" sz="1200">
                              <a:solidFill>
                                <a:schemeClr val="tx1"/>
                              </a:solidFill>
                              <a:latin typeface="Cambria Math" panose="02040503050406030204" pitchFamily="18" charset="0"/>
                            </a:rPr>
                            <m:t>)</m:t>
                          </m:r>
                        </m:e>
                      </m:mr>
                    </m:m>
                  </m:oMath>
                </a14:m>
                <a:endParaRPr lang="ar-AE" sz="1200" dirty="0">
                  <a:solidFill>
                    <a:schemeClr val="tx1"/>
                  </a:solidFill>
                </a:endParaRPr>
              </a:p>
              <a:p>
                <a:pPr marL="285750" indent="-285750">
                  <a:buFont typeface="Arial" panose="020B0604020202020204" pitchFamily="34" charset="0"/>
                  <a:buChar char="•"/>
                </a:pPr>
                <a14:m>
                  <m:oMath xmlns:m="http://schemas.openxmlformats.org/officeDocument/2006/math">
                    <m:r>
                      <a:rPr lang="ar-AE" sz="1200" i="1" smtClean="0">
                        <a:solidFill>
                          <a:schemeClr val="tx1"/>
                        </a:solidFill>
                        <a:latin typeface="Cambria Math" panose="02040503050406030204" pitchFamily="18" charset="0"/>
                      </a:rPr>
                      <m:t>𝑓𝑖𝑙𝑡𝑒𝑟</m:t>
                    </m:r>
                  </m:oMath>
                </a14:m>
                <a:r>
                  <a:rPr lang="en-US" sz="12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 in filters([16, 24, 32, 64, 128])</a:t>
                </a:r>
              </a:p>
              <a:p>
                <a:pPr marL="285750" indent="-285750">
                  <a:buFont typeface="Arial" panose="020B0604020202020204" pitchFamily="34" charset="0"/>
                  <a:buChar char="•"/>
                </a:pPr>
                <a14:m>
                  <m:oMath xmlns:m="http://schemas.openxmlformats.org/officeDocument/2006/math">
                    <m:sSub>
                      <m:sSubPr>
                        <m:ctrlPr>
                          <a:rPr lang="ar-AE" sz="120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2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𝑧</m:t>
                        </m:r>
                      </m:e>
                      <m:sub>
                        <m:r>
                          <a:rPr lang="ar-AE" sz="12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𝑋</m:t>
                        </m:r>
                      </m:sub>
                    </m:sSub>
                    <m:r>
                      <a:rPr lang="ar-AE" sz="1200">
                        <a:solidFill>
                          <a:schemeClr val="tx1"/>
                        </a:solidFill>
                        <a:latin typeface="Cambria Math" panose="02040503050406030204" pitchFamily="18" charset="0"/>
                      </a:rPr>
                      <m:t>∼</m:t>
                    </m:r>
                    <m:r>
                      <m:rPr>
                        <m:nor/>
                      </m:rPr>
                      <a:rPr lang="ar-AE" sz="1200" i="1">
                        <a:solidFill>
                          <a:schemeClr val="tx1"/>
                        </a:solidFill>
                      </a:rPr>
                      <m:t> </m:t>
                    </m:r>
                    <m:r>
                      <m:rPr>
                        <m:nor/>
                      </m:rPr>
                      <a:rPr lang="en-US" sz="1200">
                        <a:solidFill>
                          <a:schemeClr val="tx1"/>
                        </a:solidFill>
                      </a:rPr>
                      <m:t>Gaussian</m:t>
                    </m:r>
                    <m:r>
                      <m:rPr>
                        <m:nor/>
                      </m:rPr>
                      <a:rPr lang="en-US" sz="1200" i="1">
                        <a:solidFill>
                          <a:schemeClr val="tx1"/>
                        </a:solidFill>
                      </a:rPr>
                      <m:t> </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0</m:t>
                    </m:r>
                    <m:r>
                      <a:rPr lang="en-US" sz="1200">
                        <a:solidFill>
                          <a:schemeClr val="tx1"/>
                        </a:solidFill>
                        <a:latin typeface="Cambria Math" panose="02040503050406030204" pitchFamily="18" charset="0"/>
                      </a:rPr>
                      <m:t>, </m:t>
                    </m:r>
                    <m:r>
                      <a:rPr lang="en-US" sz="1200">
                        <a:solidFill>
                          <a:schemeClr val="tx1"/>
                        </a:solidFill>
                        <a:latin typeface="Cambria Math" panose="02040503050406030204" pitchFamily="18" charset="0"/>
                      </a:rPr>
                      <m:t>1</m:t>
                    </m:r>
                    <m:r>
                      <a:rPr lang="en-US" sz="1200">
                        <a:solidFill>
                          <a:schemeClr val="tx1"/>
                        </a:solidFill>
                        <a:latin typeface="Cambria Math" panose="02040503050406030204" pitchFamily="18" charset="0"/>
                      </a:rPr>
                      <m:t>)</m:t>
                    </m:r>
                  </m:oMath>
                </a14:m>
                <a:r>
                  <a:rPr lang="en-US" sz="12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 size of 128</a:t>
                </a:r>
                <a:endParaRPr lang="ar-AE" sz="12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200" dirty="0">
                    <a:solidFill>
                      <a:schemeClr val="tx1"/>
                    </a:solidFill>
                  </a:rPr>
                  <a:t>Note: encoder, </a:t>
                </a:r>
                <a:r>
                  <a:rPr lang="en-US" sz="1200" dirty="0" err="1">
                    <a:solidFill>
                      <a:schemeClr val="tx1"/>
                    </a:solidFill>
                  </a:rPr>
                  <a:t>latent_encoder</a:t>
                </a:r>
                <a:r>
                  <a:rPr lang="en-US" sz="1200" dirty="0">
                    <a:solidFill>
                      <a:schemeClr val="tx1"/>
                    </a:solidFill>
                  </a:rPr>
                  <a:t>, </a:t>
                </a:r>
                <a:r>
                  <a:rPr lang="en-US" sz="1200" dirty="0" err="1">
                    <a:solidFill>
                      <a:schemeClr val="tx1"/>
                    </a:solidFill>
                  </a:rPr>
                  <a:t>x.shape</a:t>
                </a:r>
                <a:r>
                  <a:rPr lang="en-US" sz="1200" dirty="0">
                    <a:solidFill>
                      <a:schemeClr val="tx1"/>
                    </a:solidFill>
                  </a:rPr>
                  <a:t>=(3, 128, 128) after subsample of 4</a:t>
                </a:r>
              </a:p>
              <a:p>
                <a:pPr marL="285750" indent="-285750">
                  <a:buFont typeface="Arial" panose="020B0604020202020204" pitchFamily="34" charset="0"/>
                  <a:buChar char="•"/>
                </a:pPr>
                <a:endParaRPr lang="en-US" dirty="0"/>
              </a:p>
            </p:txBody>
          </p:sp>
        </mc:Choice>
        <mc:Fallback xmlns="">
          <p:sp>
            <p:nvSpPr>
              <p:cNvPr id="7" name="TextBox 6">
                <a:extLst>
                  <a:ext uri="{FF2B5EF4-FFF2-40B4-BE49-F238E27FC236}">
                    <a16:creationId xmlns:a16="http://schemas.microsoft.com/office/drawing/2014/main" id="{7FB184B4-BCD9-1615-229E-09AD5A556C5B}"/>
                  </a:ext>
                </a:extLst>
              </p:cNvPr>
              <p:cNvSpPr txBox="1">
                <a:spLocks noRot="1" noChangeAspect="1" noMove="1" noResize="1" noEditPoints="1" noAdjustHandles="1" noChangeArrowheads="1" noChangeShapeType="1" noTextEdit="1"/>
              </p:cNvSpPr>
              <p:nvPr/>
            </p:nvSpPr>
            <p:spPr>
              <a:xfrm>
                <a:off x="2509083" y="1161807"/>
                <a:ext cx="8309621" cy="183896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502C89-13DE-85A3-CB08-964665121A1C}"/>
                  </a:ext>
                </a:extLst>
              </p:cNvPr>
              <p:cNvSpPr txBox="1"/>
              <p:nvPr/>
            </p:nvSpPr>
            <p:spPr>
              <a:xfrm>
                <a:off x="2509083" y="2786440"/>
                <a:ext cx="6533318" cy="181863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ar-AE" sz="1200" i="1" smtClean="0">
                            <a:solidFill>
                              <a:srgbClr val="0070C0"/>
                            </a:solidFill>
                            <a:latin typeface="Cambria Math" panose="02040503050406030204" pitchFamily="18" charset="0"/>
                          </a:rPr>
                        </m:ctrlPr>
                      </m:sSubPr>
                      <m:e>
                        <m:r>
                          <a:rPr lang="ar-AE" sz="1200" i="1">
                            <a:solidFill>
                              <a:srgbClr val="0070C0"/>
                            </a:solidFill>
                            <a:latin typeface="Cambria Math" panose="02040503050406030204" pitchFamily="18" charset="0"/>
                          </a:rPr>
                          <m:t>𝑔</m:t>
                        </m:r>
                      </m:e>
                      <m:sub>
                        <m:r>
                          <a:rPr lang="ar-AE" sz="1200" i="1">
                            <a:solidFill>
                              <a:srgbClr val="0070C0"/>
                            </a:solidFill>
                            <a:latin typeface="Cambria Math" panose="02040503050406030204" pitchFamily="18" charset="0"/>
                          </a:rPr>
                          <m:t>𝑋</m:t>
                        </m:r>
                      </m:sub>
                    </m:sSub>
                    <m:d>
                      <m:dPr>
                        <m:ctrlPr>
                          <a:rPr lang="ar-AE" sz="1200" i="1">
                            <a:solidFill>
                              <a:srgbClr val="0070C0"/>
                            </a:solidFill>
                            <a:latin typeface="Cambria Math" panose="02040503050406030204" pitchFamily="18" charset="0"/>
                          </a:rPr>
                        </m:ctrlPr>
                      </m:dPr>
                      <m:e>
                        <m:sSub>
                          <m:sSubPr>
                            <m:ctrlPr>
                              <a:rPr lang="ar-AE" sz="1200" i="1">
                                <a:solidFill>
                                  <a:srgbClr val="0070C0"/>
                                </a:solidFill>
                                <a:latin typeface="Cambria Math" panose="02040503050406030204" pitchFamily="18" charset="0"/>
                              </a:rPr>
                            </m:ctrlPr>
                          </m:sSubPr>
                          <m:e>
                            <m:r>
                              <a:rPr lang="ar-AE" sz="1200" i="1">
                                <a:solidFill>
                                  <a:srgbClr val="0070C0"/>
                                </a:solidFill>
                                <a:latin typeface="Cambria Math" panose="02040503050406030204" pitchFamily="18" charset="0"/>
                              </a:rPr>
                              <m:t>𝑧</m:t>
                            </m:r>
                          </m:e>
                          <m:sub>
                            <m:r>
                              <a:rPr lang="ar-AE" sz="1200" i="1">
                                <a:solidFill>
                                  <a:srgbClr val="0070C0"/>
                                </a:solidFill>
                                <a:latin typeface="Cambria Math" panose="02040503050406030204" pitchFamily="18" charset="0"/>
                              </a:rPr>
                              <m:t>𝑋</m:t>
                            </m:r>
                          </m:sub>
                        </m:sSub>
                        <m:r>
                          <a:rPr lang="ar-AE" sz="1200">
                            <a:solidFill>
                              <a:srgbClr val="0070C0"/>
                            </a:solidFill>
                            <a:latin typeface="Cambria Math" panose="02040503050406030204" pitchFamily="18" charset="0"/>
                          </a:rPr>
                          <m:t>;</m:t>
                        </m:r>
                        <m:sSub>
                          <m:sSubPr>
                            <m:ctrlPr>
                              <a:rPr lang="ar-AE" sz="1200" i="1">
                                <a:solidFill>
                                  <a:srgbClr val="0070C0"/>
                                </a:solidFill>
                                <a:latin typeface="Cambria Math" panose="02040503050406030204" pitchFamily="18" charset="0"/>
                              </a:rPr>
                            </m:ctrlPr>
                          </m:sSubPr>
                          <m:e>
                            <m:r>
                              <a:rPr lang="ar-AE" sz="1200" b="1" i="1">
                                <a:solidFill>
                                  <a:srgbClr val="0070C0"/>
                                </a:solidFill>
                                <a:latin typeface="Cambria Math" panose="02040503050406030204" pitchFamily="18" charset="0"/>
                              </a:rPr>
                              <m:t>𝐩𝐚</m:t>
                            </m:r>
                          </m:e>
                          <m:sub>
                            <m:r>
                              <a:rPr lang="ar-AE" sz="1200" i="1">
                                <a:solidFill>
                                  <a:srgbClr val="0070C0"/>
                                </a:solidFill>
                                <a:latin typeface="Cambria Math" panose="02040503050406030204" pitchFamily="18" charset="0"/>
                              </a:rPr>
                              <m:t>𝑋</m:t>
                            </m:r>
                          </m:sub>
                        </m:sSub>
                      </m:e>
                    </m:d>
                    <m:r>
                      <a:rPr lang="ar-AE" sz="1200">
                        <a:solidFill>
                          <a:schemeClr val="tx1"/>
                        </a:solidFill>
                        <a:latin typeface="Cambria Math" panose="02040503050406030204" pitchFamily="18" charset="0"/>
                      </a:rPr>
                      <m:t>=</m:t>
                    </m:r>
                    <m:d>
                      <m:dPr>
                        <m:endChr m:val=""/>
                        <m:ctrlPr>
                          <a:rPr lang="ar-AE" sz="1200" i="1" smtClean="0">
                            <a:solidFill>
                              <a:schemeClr val="tx1"/>
                            </a:solidFill>
                            <a:latin typeface="Cambria Math" panose="02040503050406030204" pitchFamily="18" charset="0"/>
                          </a:rPr>
                        </m:ctrlPr>
                      </m:dPr>
                      <m:e>
                        <m:d>
                          <m:dPr>
                            <m:begChr m:val="["/>
                            <m:endChr m:val="]"/>
                            <m:ctrlPr>
                              <a:rPr lang="ar-AE" sz="1200" i="1" smtClean="0">
                                <a:solidFill>
                                  <a:schemeClr val="tx1"/>
                                </a:solidFill>
                                <a:latin typeface="Cambria Math" panose="02040503050406030204" pitchFamily="18" charset="0"/>
                              </a:rPr>
                            </m:ctrlPr>
                          </m:dPr>
                          <m:e>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Conv</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3</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0</m:t>
                            </m:r>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Conv</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3</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0</m:t>
                            </m:r>
                            <m:r>
                              <a:rPr lang="ar-AE" sz="1200">
                                <a:solidFill>
                                  <a:schemeClr val="tx1"/>
                                </a:solidFill>
                                <a:latin typeface="Cambria Math" panose="02040503050406030204" pitchFamily="18" charset="0"/>
                              </a:rPr>
                              <m:t>)</m:t>
                            </m:r>
                          </m:e>
                        </m:d>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Conv</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3</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1</m:t>
                        </m:r>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0</m:t>
                        </m:r>
                        <m:r>
                          <a:rPr lang="ar-AE" sz="1200">
                            <a:solidFill>
                              <a:schemeClr val="tx1"/>
                            </a:solidFill>
                            <a:latin typeface="Cambria Math" panose="02040503050406030204" pitchFamily="18" charset="0"/>
                          </a:rPr>
                          <m:t>)</m:t>
                        </m:r>
                      </m:e>
                    </m:d>
                  </m:oMath>
                </a14:m>
                <a:br>
                  <a:rPr lang="ar-AE" sz="1200" dirty="0">
                    <a:solidFill>
                      <a:schemeClr val="tx1"/>
                    </a:solidFill>
                  </a:rPr>
                </a:br>
                <a14:m>
                  <m:oMath xmlns:m="http://schemas.openxmlformats.org/officeDocument/2006/math">
                    <m:d>
                      <m:dPr>
                        <m:ctrlPr>
                          <a:rPr lang="ar-AE" sz="1200" i="1" smtClean="0">
                            <a:solidFill>
                              <a:schemeClr val="tx1"/>
                            </a:solidFill>
                            <a:latin typeface="Cambria Math" panose="02040503050406030204" pitchFamily="18" charset="0"/>
                          </a:rPr>
                        </m:ctrlPr>
                      </m:dPr>
                      <m:e>
                        <m:m>
                          <m:mPr>
                            <m:plcHide m:val="on"/>
                            <m:mcs>
                              <m:mc>
                                <m:mcPr>
                                  <m:count m:val="1"/>
                                  <m:mcJc m:val="center"/>
                                </m:mcPr>
                              </m:mc>
                            </m:mcs>
                            <m:ctrlPr>
                              <a:rPr lang="ar-AE" sz="1200" i="1">
                                <a:solidFill>
                                  <a:schemeClr val="tx1"/>
                                </a:solidFill>
                                <a:latin typeface="Cambria Math" panose="02040503050406030204" pitchFamily="18" charset="0"/>
                              </a:rPr>
                            </m:ctrlPr>
                          </m:mPr>
                          <m:mr>
                            <m:e>
                              <m:r>
                                <a:rPr lang="ar-AE" sz="1200">
                                  <a:solidFill>
                                    <a:schemeClr val="tx1"/>
                                  </a:solidFill>
                                  <a:latin typeface="Cambria Math" panose="02040503050406030204" pitchFamily="18" charset="0"/>
                                </a:rPr>
                                <m:t>∘</m:t>
                              </m:r>
                              <m:r>
                                <m:rPr>
                                  <m:nor/>
                                </m:rPr>
                                <a:rPr lang="ar-AE" sz="1200" i="1">
                                  <a:solidFill>
                                    <a:schemeClr val="tx1"/>
                                  </a:solidFill>
                                </a:rPr>
                                <m:t> </m:t>
                              </m:r>
                              <m:r>
                                <m:rPr>
                                  <m:nor/>
                                </m:rPr>
                                <a:rPr lang="en-US" sz="1200">
                                  <a:solidFill>
                                    <a:schemeClr val="tx1"/>
                                  </a:solidFill>
                                </a:rPr>
                                <m:t>LeakyReLU</m:t>
                              </m:r>
                              <m:r>
                                <m:rPr>
                                  <m:nor/>
                                </m:rPr>
                                <a:rPr lang="en-US" sz="1200">
                                  <a:solidFill>
                                    <a:schemeClr val="tx1"/>
                                  </a:solidFill>
                                </a:rPr>
                                <m:t>(</m:t>
                              </m:r>
                              <m:r>
                                <m:rPr>
                                  <m:nor/>
                                </m:rPr>
                                <a:rPr lang="en-US" sz="1200">
                                  <a:solidFill>
                                    <a:schemeClr val="tx1"/>
                                  </a:solidFill>
                                </a:rPr>
                                <m:t>0.1</m:t>
                              </m:r>
                              <m:r>
                                <m:rPr>
                                  <m:nor/>
                                </m:rPr>
                                <a:rPr lang="en-US" sz="1200">
                                  <a:solidFill>
                                    <a:schemeClr val="tx1"/>
                                  </a:solidFill>
                                </a:rPr>
                                <m:t>)</m:t>
                              </m:r>
                              <m:r>
                                <m:rPr>
                                  <m:nor/>
                                </m:rPr>
                                <a:rPr lang="en-US" sz="1200" i="1">
                                  <a:solidFill>
                                    <a:schemeClr val="tx1"/>
                                  </a:solidFill>
                                </a:rPr>
                                <m:t> </m:t>
                              </m:r>
                              <m:r>
                                <a:rPr lang="en-US"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BN</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ConvTranspose</m:t>
                                  </m:r>
                                  <m:r>
                                    <m:rPr>
                                      <m:nor/>
                                    </m:rPr>
                                    <a:rPr lang="en-US" sz="1200">
                                      <a:solidFill>
                                        <a:schemeClr val="tx1"/>
                                      </a:solidFill>
                                    </a:rPr>
                                    <m:t> </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m:rPr>
                                  <m:nor/>
                                </m:rPr>
                                <a:rPr lang="ar-AE" sz="1200" i="1">
                                  <a:solidFill>
                                    <a:schemeClr val="tx1"/>
                                  </a:solidFill>
                                </a:rPr>
                                <m:t> </m:t>
                              </m:r>
                              <m:r>
                                <m:rPr>
                                  <m:nor/>
                                </m:rPr>
                                <a:rPr lang="en-US" sz="1200">
                                  <a:solidFill>
                                    <a:schemeClr val="tx1"/>
                                  </a:solidFill>
                                </a:rPr>
                                <m:t>filter</m:t>
                              </m:r>
                              <m:r>
                                <m:rPr>
                                  <m:nor/>
                                </m:rPr>
                                <a:rPr lang="en-US" sz="1200">
                                  <a:solidFill>
                                    <a:schemeClr val="tx1"/>
                                  </a:solidFill>
                                </a:rPr>
                                <m:t>_</m:t>
                              </m:r>
                              <m:r>
                                <m:rPr>
                                  <m:nor/>
                                </m:rPr>
                                <a:rPr lang="en-US" sz="1200">
                                  <a:solidFill>
                                    <a:schemeClr val="tx1"/>
                                  </a:solidFill>
                                </a:rPr>
                                <m:t>next</m:t>
                              </m:r>
                              <m:r>
                                <m:rPr>
                                  <m:nor/>
                                </m:rPr>
                                <a:rPr lang="en-US" sz="1200">
                                  <a:solidFill>
                                    <a:schemeClr val="tx1"/>
                                  </a:solidFill>
                                </a:rPr>
                                <m:t>; </m:t>
                              </m:r>
                              <m:r>
                                <m:rPr>
                                  <m:nor/>
                                </m:rPr>
                                <a:rPr lang="en-US" sz="1200">
                                  <a:solidFill>
                                    <a:schemeClr val="tx1"/>
                                  </a:solidFill>
                                </a:rPr>
                                <m:t>4</m:t>
                              </m:r>
                              <m:r>
                                <m:rPr>
                                  <m:nor/>
                                </m:rPr>
                                <a:rPr lang="en-US" sz="1200">
                                  <a:solidFill>
                                    <a:schemeClr val="tx1"/>
                                  </a:solidFill>
                                </a:rPr>
                                <m:t>; </m:t>
                              </m:r>
                              <m:r>
                                <m:rPr>
                                  <m:nor/>
                                </m:rPr>
                                <a:rPr lang="en-US" sz="1200">
                                  <a:solidFill>
                                    <a:schemeClr val="tx1"/>
                                  </a:solidFill>
                                </a:rPr>
                                <m:t>2,1</m:t>
                              </m:r>
                              <m:r>
                                <m:rPr>
                                  <m:nor/>
                                </m:rPr>
                                <a:rPr lang="en-US" sz="1200">
                                  <a:solidFill>
                                    <a:schemeClr val="tx1"/>
                                  </a:solidFill>
                                </a:rPr>
                                <m:t>)</m:t>
                              </m:r>
                              <m:r>
                                <m:rPr>
                                  <m:nor/>
                                </m:rPr>
                                <a:rPr lang="en-US" sz="1200" i="1">
                                  <a:solidFill>
                                    <a:schemeClr val="tx1"/>
                                  </a:solidFill>
                                </a:rPr>
                                <m:t> </m:t>
                              </m:r>
                            </m:e>
                          </m:mr>
                          <m:mr>
                            <m:e>
                              <m:r>
                                <a:rPr lang="ar-AE" sz="1200">
                                  <a:solidFill>
                                    <a:schemeClr val="tx1"/>
                                  </a:solidFill>
                                  <a:latin typeface="Cambria Math" panose="02040503050406030204" pitchFamily="18" charset="0"/>
                                </a:rPr>
                                <m:t>∘</m:t>
                              </m:r>
                              <m:r>
                                <m:rPr>
                                  <m:nor/>
                                </m:rPr>
                                <a:rPr lang="ar-AE" sz="1200" i="1">
                                  <a:solidFill>
                                    <a:schemeClr val="tx1"/>
                                  </a:solidFill>
                                </a:rPr>
                                <m:t> </m:t>
                              </m:r>
                              <m:r>
                                <m:rPr>
                                  <m:nor/>
                                </m:rPr>
                                <a:rPr lang="en-US" sz="1200">
                                  <a:solidFill>
                                    <a:schemeClr val="tx1"/>
                                  </a:solidFill>
                                </a:rPr>
                                <m:t>LeakyReLU</m:t>
                              </m:r>
                              <m:r>
                                <m:rPr>
                                  <m:nor/>
                                </m:rPr>
                                <a:rPr lang="en-US" sz="1200" i="1">
                                  <a:solidFill>
                                    <a:schemeClr val="tx1"/>
                                  </a:solidFill>
                                </a:rPr>
                                <m:t> </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0</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1</m:t>
                              </m:r>
                              <m:r>
                                <a:rPr lang="en-US"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BN</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Conv</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m:rPr>
                                  <m:nor/>
                                </m:rPr>
                                <a:rPr lang="ar-AE" sz="1200" i="1">
                                  <a:solidFill>
                                    <a:schemeClr val="tx1"/>
                                  </a:solidFill>
                                </a:rPr>
                                <m:t> </m:t>
                              </m:r>
                              <m:r>
                                <m:rPr>
                                  <m:nor/>
                                </m:rPr>
                                <a:rPr lang="en-US" sz="1200">
                                  <a:solidFill>
                                    <a:schemeClr val="tx1"/>
                                  </a:solidFill>
                                </a:rPr>
                                <m:t>filter</m:t>
                              </m:r>
                              <m:r>
                                <m:rPr>
                                  <m:nor/>
                                </m:rPr>
                                <a:rPr lang="en-US" sz="1200">
                                  <a:solidFill>
                                    <a:schemeClr val="tx1"/>
                                  </a:solidFill>
                                </a:rPr>
                                <m:t>; </m:t>
                              </m:r>
                              <m:r>
                                <m:rPr>
                                  <m:nor/>
                                </m:rPr>
                                <a:rPr lang="en-US" sz="1200">
                                  <a:solidFill>
                                    <a:schemeClr val="tx1"/>
                                  </a:solidFill>
                                </a:rPr>
                                <m:t>3</m:t>
                              </m:r>
                              <m:r>
                                <m:rPr>
                                  <m:nor/>
                                </m:rPr>
                                <a:rPr lang="en-US" sz="1200">
                                  <a:solidFill>
                                    <a:schemeClr val="tx1"/>
                                  </a:solidFill>
                                </a:rPr>
                                <m:t>; </m:t>
                              </m:r>
                              <m:r>
                                <m:rPr>
                                  <m:nor/>
                                </m:rPr>
                                <a:rPr lang="en-US" sz="1200">
                                  <a:solidFill>
                                    <a:schemeClr val="tx1"/>
                                  </a:solidFill>
                                </a:rPr>
                                <m:t>1,1</m:t>
                              </m:r>
                              <m:r>
                                <m:rPr>
                                  <m:nor/>
                                </m:rPr>
                                <a:rPr lang="en-US" sz="1200">
                                  <a:solidFill>
                                    <a:schemeClr val="tx1"/>
                                  </a:solidFill>
                                </a:rPr>
                                <m:t>)</m:t>
                              </m:r>
                              <m:r>
                                <m:rPr>
                                  <m:nor/>
                                </m:rPr>
                                <a:rPr lang="en-US" sz="1200" i="1">
                                  <a:solidFill>
                                    <a:schemeClr val="tx1"/>
                                  </a:solidFill>
                                </a:rPr>
                                <m:t> </m:t>
                              </m:r>
                            </m:e>
                          </m:mr>
                          <m:mr>
                            <m:e>
                              <m:r>
                                <a:rPr lang="ar-AE" sz="1200">
                                  <a:solidFill>
                                    <a:schemeClr val="tx1"/>
                                  </a:solidFill>
                                  <a:latin typeface="Cambria Math" panose="02040503050406030204" pitchFamily="18" charset="0"/>
                                </a:rPr>
                                <m:t>∘</m:t>
                              </m:r>
                              <m:r>
                                <m:rPr>
                                  <m:nor/>
                                </m:rPr>
                                <a:rPr lang="ar-AE" sz="1200" i="1">
                                  <a:solidFill>
                                    <a:schemeClr val="tx1"/>
                                  </a:solidFill>
                                </a:rPr>
                                <m:t> </m:t>
                              </m:r>
                              <m:r>
                                <m:rPr>
                                  <m:nor/>
                                </m:rPr>
                                <a:rPr lang="en-US" sz="1200">
                                  <a:solidFill>
                                    <a:schemeClr val="tx1"/>
                                  </a:solidFill>
                                </a:rPr>
                                <m:t>LeakyReLU</m:t>
                              </m:r>
                              <m:r>
                                <m:rPr>
                                  <m:nor/>
                                </m:rPr>
                                <a:rPr lang="en-US" sz="1200">
                                  <a:solidFill>
                                    <a:schemeClr val="tx1"/>
                                  </a:solidFill>
                                </a:rPr>
                                <m:t>(</m:t>
                              </m:r>
                              <m:r>
                                <m:rPr>
                                  <m:nor/>
                                </m:rPr>
                                <a:rPr lang="en-US" sz="1200">
                                  <a:solidFill>
                                    <a:schemeClr val="tx1"/>
                                  </a:solidFill>
                                </a:rPr>
                                <m:t>0.1</m:t>
                              </m:r>
                              <m:r>
                                <m:rPr>
                                  <m:nor/>
                                </m:rPr>
                                <a:rPr lang="en-US" sz="1200">
                                  <a:solidFill>
                                    <a:schemeClr val="tx1"/>
                                  </a:solidFill>
                                </a:rPr>
                                <m:t>)</m:t>
                              </m:r>
                              <m:r>
                                <m:rPr>
                                  <m:nor/>
                                </m:rPr>
                                <a:rPr lang="en-US" sz="1200" i="1">
                                  <a:solidFill>
                                    <a:schemeClr val="tx1"/>
                                  </a:solidFill>
                                </a:rPr>
                                <m:t> </m:t>
                              </m:r>
                              <m:r>
                                <a:rPr lang="en-US"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BN</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Conv</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m:rPr>
                                  <m:nor/>
                                </m:rPr>
                                <a:rPr lang="ar-AE" sz="1200" i="1">
                                  <a:solidFill>
                                    <a:schemeClr val="tx1"/>
                                  </a:solidFill>
                                </a:rPr>
                                <m:t> </m:t>
                              </m:r>
                              <m:r>
                                <m:rPr>
                                  <m:nor/>
                                </m:rPr>
                                <a:rPr lang="en-US" sz="1200">
                                  <a:solidFill>
                                    <a:schemeClr val="tx1"/>
                                  </a:solidFill>
                                </a:rPr>
                                <m:t>filter</m:t>
                              </m:r>
                              <m:r>
                                <m:rPr>
                                  <m:nor/>
                                </m:rPr>
                                <a:rPr lang="en-US" sz="1200">
                                  <a:solidFill>
                                    <a:schemeClr val="tx1"/>
                                  </a:solidFill>
                                </a:rPr>
                                <m:t>; </m:t>
                              </m:r>
                              <m:r>
                                <m:rPr>
                                  <m:nor/>
                                </m:rPr>
                                <a:rPr lang="en-US" sz="1200">
                                  <a:solidFill>
                                    <a:schemeClr val="tx1"/>
                                  </a:solidFill>
                                </a:rPr>
                                <m:t>3</m:t>
                              </m:r>
                              <m:r>
                                <m:rPr>
                                  <m:nor/>
                                </m:rPr>
                                <a:rPr lang="en-US" sz="1200">
                                  <a:solidFill>
                                    <a:schemeClr val="tx1"/>
                                  </a:solidFill>
                                </a:rPr>
                                <m:t>; </m:t>
                              </m:r>
                              <m:r>
                                <m:rPr>
                                  <m:nor/>
                                </m:rPr>
                                <a:rPr lang="en-US" sz="1200">
                                  <a:solidFill>
                                    <a:schemeClr val="tx1"/>
                                  </a:solidFill>
                                </a:rPr>
                                <m:t>1,1</m:t>
                              </m:r>
                              <m:r>
                                <m:rPr>
                                  <m:nor/>
                                </m:rPr>
                                <a:rPr lang="en-US" sz="1200">
                                  <a:solidFill>
                                    <a:schemeClr val="tx1"/>
                                  </a:solidFill>
                                </a:rPr>
                                <m:t>)</m:t>
                              </m:r>
                              <m:r>
                                <m:rPr>
                                  <m:nor/>
                                </m:rPr>
                                <a:rPr lang="en-US" sz="1200" i="1">
                                  <a:solidFill>
                                    <a:schemeClr val="tx1"/>
                                  </a:solidFill>
                                </a:rPr>
                                <m:t> </m:t>
                              </m:r>
                            </m:e>
                          </m:mr>
                        </m:m>
                      </m:e>
                    </m:d>
                    <m:r>
                      <m:rPr>
                        <m:nor/>
                      </m:rPr>
                      <a:rPr lang="ar-AE" sz="1200">
                        <a:solidFill>
                          <a:schemeClr val="tx1"/>
                        </a:solidFill>
                      </a:rPr>
                      <m:t> </m:t>
                    </m:r>
                  </m:oMath>
                </a14:m>
                <a:endParaRPr lang="ar-AE" sz="1200" dirty="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1200" smtClean="0">
                          <a:solidFill>
                            <a:schemeClr val="tx1"/>
                          </a:solidFill>
                        </a:rPr>
                        <m:t>o</m:t>
                      </m:r>
                      <m:r>
                        <m:rPr>
                          <m:nor/>
                        </m:rPr>
                        <a:rPr lang="en-US" sz="1200" smtClean="0">
                          <a:solidFill>
                            <a:schemeClr val="tx1"/>
                          </a:solidFill>
                        </a:rPr>
                        <m:t> </m:t>
                      </m:r>
                      <m:r>
                        <m:rPr>
                          <m:nor/>
                        </m:rPr>
                        <a:rPr lang="en-US" sz="1200" smtClean="0">
                          <a:solidFill>
                            <a:schemeClr val="tx1"/>
                          </a:solidFill>
                        </a:rPr>
                        <m:t>Reshape</m:t>
                      </m:r>
                      <m:r>
                        <m:rPr>
                          <m:nor/>
                        </m:rPr>
                        <a:rPr lang="en-US" sz="1200" smtClean="0">
                          <a:solidFill>
                            <a:schemeClr val="tx1"/>
                          </a:solidFill>
                        </a:rPr>
                        <m:t> (</m:t>
                      </m:r>
                      <m:r>
                        <m:rPr>
                          <m:nor/>
                        </m:rPr>
                        <a:rPr lang="en-US" sz="1200" smtClean="0">
                          <a:solidFill>
                            <a:schemeClr val="tx1"/>
                          </a:solidFill>
                        </a:rPr>
                        <m:t>128</m:t>
                      </m:r>
                      <m:r>
                        <m:rPr>
                          <m:nor/>
                        </m:rPr>
                        <a:rPr lang="en-US" sz="1200" smtClean="0">
                          <a:solidFill>
                            <a:schemeClr val="tx1"/>
                          </a:solidFill>
                        </a:rPr>
                        <m:t>,</m:t>
                      </m:r>
                      <m:r>
                        <m:rPr>
                          <m:nor/>
                        </m:rPr>
                        <a:rPr lang="en-US" sz="1200" smtClean="0">
                          <a:solidFill>
                            <a:schemeClr val="tx1"/>
                          </a:solidFill>
                        </a:rPr>
                        <m:t>8</m:t>
                      </m:r>
                      <m:r>
                        <m:rPr>
                          <m:nor/>
                        </m:rPr>
                        <a:rPr lang="en-US" sz="1200" smtClean="0">
                          <a:solidFill>
                            <a:schemeClr val="tx1"/>
                          </a:solidFill>
                        </a:rPr>
                        <m:t>,</m:t>
                      </m:r>
                      <m:r>
                        <m:rPr>
                          <m:nor/>
                        </m:rPr>
                        <a:rPr lang="en-US" sz="1200" smtClean="0">
                          <a:solidFill>
                            <a:schemeClr val="tx1"/>
                          </a:solidFill>
                        </a:rPr>
                        <m:t>8</m:t>
                      </m:r>
                      <m:r>
                        <m:rPr>
                          <m:nor/>
                        </m:rPr>
                        <a:rPr lang="en-US" sz="1200" smtClean="0">
                          <a:solidFill>
                            <a:schemeClr val="tx1"/>
                          </a:solidFill>
                        </a:rPr>
                        <m:t>) </m:t>
                      </m:r>
                      <m:d>
                        <m:dPr>
                          <m:begChr m:val=""/>
                          <m:ctrlPr>
                            <a:rPr lang="ar-AE" sz="1200" i="1">
                              <a:solidFill>
                                <a:schemeClr val="tx1"/>
                              </a:solidFill>
                              <a:latin typeface="Cambria Math" panose="02040503050406030204" pitchFamily="18" charset="0"/>
                            </a:rPr>
                          </m:ctrlPr>
                        </m:dPr>
                        <m:e>
                          <m:r>
                            <a:rPr lang="ar-AE" sz="1200">
                              <a:solidFill>
                                <a:schemeClr val="tx1"/>
                              </a:solidFill>
                              <a:latin typeface="Cambria Math" panose="02040503050406030204" pitchFamily="18" charset="0"/>
                            </a:rPr>
                            <m:t>∘</m:t>
                          </m:r>
                          <m:r>
                            <m:rPr>
                              <m:sty m:val="p"/>
                            </m:rPr>
                            <a:rPr lang="en-US" sz="1200">
                              <a:solidFill>
                                <a:schemeClr val="tx1"/>
                              </a:solidFill>
                              <a:latin typeface="Cambria Math" panose="02040503050406030204" pitchFamily="18" charset="0"/>
                            </a:rPr>
                            <m:t>ReLU</m:t>
                          </m:r>
                          <m:r>
                            <a:rPr lang="en-US"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BN</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r>
                                <m:rPr>
                                  <m:sty m:val="p"/>
                                </m:rPr>
                                <a:rPr lang="en-US" sz="1200">
                                  <a:solidFill>
                                    <a:schemeClr val="tx1"/>
                                  </a:solidFill>
                                  <a:latin typeface="Cambria Math" panose="02040503050406030204" pitchFamily="18" charset="0"/>
                                </a:rPr>
                                <m:t>Linear</m:t>
                              </m:r>
                            </m:e>
                            <m:sub>
                              <m:r>
                                <a:rPr lang="ar-AE" sz="1200" i="1">
                                  <a:solidFill>
                                    <a:schemeClr val="tx1"/>
                                  </a:solidFill>
                                  <a:latin typeface="Cambria Math" panose="02040503050406030204" pitchFamily="18" charset="0"/>
                                </a:rPr>
                                <m:t>𝜃</m:t>
                              </m:r>
                            </m:sub>
                          </m:sSub>
                          <m:r>
                            <a:rPr lang="ar-AE" sz="1200">
                              <a:solidFill>
                                <a:schemeClr val="tx1"/>
                              </a:solidFill>
                              <a:latin typeface="Cambria Math" panose="02040503050406030204" pitchFamily="18" charset="0"/>
                            </a:rPr>
                            <m:t>⁡(</m:t>
                          </m:r>
                          <m:r>
                            <a:rPr lang="ar-AE" sz="1200">
                              <a:solidFill>
                                <a:schemeClr val="tx1"/>
                              </a:solidFill>
                              <a:latin typeface="Cambria Math" panose="02040503050406030204" pitchFamily="18" charset="0"/>
                            </a:rPr>
                            <m:t>8192</m:t>
                          </m:r>
                          <m:r>
                            <a:rPr lang="ar-AE" sz="1200">
                              <a:solidFill>
                                <a:schemeClr val="tx1"/>
                              </a:solidFill>
                              <a:latin typeface="Cambria Math" panose="02040503050406030204" pitchFamily="18" charset="0"/>
                            </a:rPr>
                            <m:t>)</m:t>
                          </m:r>
                        </m:e>
                      </m:d>
                      <m:d>
                        <m:dPr>
                          <m:ctrlPr>
                            <a:rPr lang="ar-AE" sz="1200" i="1">
                              <a:solidFill>
                                <a:schemeClr val="tx1"/>
                              </a:solidFill>
                              <a:latin typeface="Cambria Math" panose="02040503050406030204" pitchFamily="18" charset="0"/>
                            </a:rPr>
                          </m:ctrlPr>
                        </m:dPr>
                        <m:e>
                          <m:d>
                            <m:dPr>
                              <m:begChr m:val="["/>
                              <m:endChr m:val="]"/>
                              <m:ctrlPr>
                                <a:rPr lang="ar-AE" sz="1200" i="1">
                                  <a:solidFill>
                                    <a:schemeClr val="tx1"/>
                                  </a:solidFill>
                                  <a:latin typeface="Cambria Math" panose="02040503050406030204" pitchFamily="18" charset="0"/>
                                </a:rPr>
                              </m:ctrlPr>
                            </m:dPr>
                            <m:e>
                              <m:sSub>
                                <m:sSubPr>
                                  <m:ctrlPr>
                                    <a:rPr lang="ar-AE" sz="1200" i="1">
                                      <a:solidFill>
                                        <a:schemeClr val="tx1"/>
                                      </a:solidFill>
                                      <a:latin typeface="Cambria Math" panose="02040503050406030204" pitchFamily="18" charset="0"/>
                                    </a:rPr>
                                  </m:ctrlPr>
                                </m:sSubPr>
                                <m:e>
                                  <m:acc>
                                    <m:accPr>
                                      <m:chr m:val="̂"/>
                                      <m:ctrlPr>
                                        <a:rPr lang="ar-AE" sz="1200" i="1">
                                          <a:solidFill>
                                            <a:schemeClr val="tx1"/>
                                          </a:solidFill>
                                          <a:latin typeface="Cambria Math" panose="02040503050406030204" pitchFamily="18" charset="0"/>
                                        </a:rPr>
                                      </m:ctrlPr>
                                    </m:accPr>
                                    <m:e>
                                      <m:r>
                                        <a:rPr lang="ar-AE" sz="1200" i="1">
                                          <a:solidFill>
                                            <a:schemeClr val="tx1"/>
                                          </a:solidFill>
                                          <a:latin typeface="Cambria Math" panose="02040503050406030204" pitchFamily="18" charset="0"/>
                                        </a:rPr>
                                        <m:t>𝑍</m:t>
                                      </m:r>
                                    </m:e>
                                  </m:acc>
                                </m:e>
                                <m:sub>
                                  <m:r>
                                    <a:rPr lang="ar-AE" sz="1200" i="1">
                                      <a:solidFill>
                                        <a:schemeClr val="tx1"/>
                                      </a:solidFill>
                                      <a:latin typeface="Cambria Math" panose="02040503050406030204" pitchFamily="18" charset="0"/>
                                    </a:rPr>
                                    <m:t>𝑋</m:t>
                                  </m:r>
                                </m:sub>
                              </m:sSub>
                              <m:r>
                                <a:rPr lang="ar-AE" sz="1200">
                                  <a:solidFill>
                                    <a:schemeClr val="tx1"/>
                                  </a:solidFill>
                                  <a:latin typeface="Cambria Math" panose="02040503050406030204" pitchFamily="18" charset="0"/>
                                </a:rPr>
                                <m:t>,</m:t>
                              </m:r>
                              <m:sSub>
                                <m:sSubPr>
                                  <m:ctrlPr>
                                    <a:rPr lang="ar-AE" sz="1200" i="1">
                                      <a:solidFill>
                                        <a:schemeClr val="tx1"/>
                                      </a:solidFill>
                                      <a:latin typeface="Cambria Math" panose="02040503050406030204" pitchFamily="18" charset="0"/>
                                    </a:rPr>
                                  </m:ctrlPr>
                                </m:sSubPr>
                                <m:e>
                                  <m:acc>
                                    <m:accPr>
                                      <m:chr m:val="̂"/>
                                      <m:ctrlPr>
                                        <a:rPr lang="ar-AE" sz="1200" i="1">
                                          <a:solidFill>
                                            <a:schemeClr val="tx1"/>
                                          </a:solidFill>
                                          <a:latin typeface="Cambria Math" panose="02040503050406030204" pitchFamily="18" charset="0"/>
                                        </a:rPr>
                                      </m:ctrlPr>
                                    </m:accPr>
                                    <m:e>
                                      <m:r>
                                        <a:rPr lang="ar-AE" sz="1200" b="1" i="1">
                                          <a:solidFill>
                                            <a:schemeClr val="tx1"/>
                                          </a:solidFill>
                                          <a:latin typeface="Cambria Math" panose="02040503050406030204" pitchFamily="18" charset="0"/>
                                        </a:rPr>
                                        <m:t>𝐩𝐚</m:t>
                                      </m:r>
                                    </m:e>
                                  </m:acc>
                                </m:e>
                                <m:sub>
                                  <m:r>
                                    <a:rPr lang="ar-AE" sz="1200" i="1">
                                      <a:solidFill>
                                        <a:schemeClr val="tx1"/>
                                      </a:solidFill>
                                      <a:latin typeface="Cambria Math" panose="02040503050406030204" pitchFamily="18" charset="0"/>
                                    </a:rPr>
                                    <m:t>𝑋</m:t>
                                  </m:r>
                                </m:sub>
                              </m:sSub>
                            </m:e>
                          </m:d>
                        </m:e>
                      </m:d>
                    </m:oMath>
                  </m:oMathPara>
                </a14:m>
                <a:endParaRPr lang="ar-AE" sz="1200" dirty="0">
                  <a:solidFill>
                    <a:schemeClr val="tx1"/>
                  </a:solidFill>
                </a:endParaRPr>
              </a:p>
              <a:p>
                <a:pPr marL="285750" indent="-285750">
                  <a:buFont typeface="Arial" panose="020B0604020202020204" pitchFamily="34" charset="0"/>
                  <a:buChar char="•"/>
                </a:pPr>
                <a:r>
                  <a:rPr lang="en-US" sz="12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filters([128, 64, 32, 24]), </a:t>
                </a:r>
                <a14:m>
                  <m:oMath xmlns:m="http://schemas.openxmlformats.org/officeDocument/2006/math">
                    <m:r>
                      <m:rPr>
                        <m:nor/>
                      </m:rPr>
                      <a:rPr lang="en-US" sz="1200">
                        <a:solidFill>
                          <a:schemeClr val="tx1"/>
                        </a:solidFill>
                      </a:rPr>
                      <m:t>filter</m:t>
                    </m:r>
                    <m:r>
                      <m:rPr>
                        <m:nor/>
                      </m:rPr>
                      <a:rPr lang="en-US" sz="1200">
                        <a:solidFill>
                          <a:schemeClr val="tx1"/>
                        </a:solidFill>
                      </a:rPr>
                      <m:t>_</m:t>
                    </m:r>
                    <m:r>
                      <m:rPr>
                        <m:nor/>
                      </m:rPr>
                      <a:rPr lang="en-US" sz="1200">
                        <a:solidFill>
                          <a:schemeClr val="tx1"/>
                        </a:solidFill>
                      </a:rPr>
                      <m:t>next</m:t>
                    </m:r>
                  </m:oMath>
                </a14:m>
                <a:r>
                  <a:rPr lang="en-US" sz="1200" dirty="0">
                    <a:solidFill>
                      <a:schemeClr val="tx1"/>
                    </a:solidFill>
                    <a:latin typeface="Georgia" panose="02040502050405020303" pitchFamily="18" charset="0"/>
                    <a:ea typeface="Calibri" panose="020F0502020204030204" pitchFamily="34" charset="0"/>
                    <a:cs typeface="Times New Roman" panose="02020603050405020304" pitchFamily="18" charset="0"/>
                  </a:rPr>
                  <a:t>([, 64, 32, 24, 16])</a:t>
                </a:r>
                <a:endParaRPr lang="en-US" sz="12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ar-AE" sz="120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2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𝑧</m:t>
                        </m:r>
                      </m:e>
                      <m:sub>
                        <m:r>
                          <a:rPr lang="ar-AE" sz="12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𝑋</m:t>
                        </m:r>
                      </m:sub>
                    </m:sSub>
                    <m:r>
                      <a:rPr lang="ar-AE" sz="1200">
                        <a:solidFill>
                          <a:schemeClr val="tx1"/>
                        </a:solidFill>
                        <a:latin typeface="Cambria Math" panose="02040503050406030204" pitchFamily="18" charset="0"/>
                      </a:rPr>
                      <m:t>∼</m:t>
                    </m:r>
                    <m:r>
                      <m:rPr>
                        <m:nor/>
                      </m:rPr>
                      <a:rPr lang="ar-AE" sz="1200" i="1">
                        <a:solidFill>
                          <a:schemeClr val="tx1"/>
                        </a:solidFill>
                      </a:rPr>
                      <m:t> </m:t>
                    </m:r>
                    <m:r>
                      <m:rPr>
                        <m:nor/>
                      </m:rPr>
                      <a:rPr lang="en-US" sz="1200">
                        <a:solidFill>
                          <a:schemeClr val="tx1"/>
                        </a:solidFill>
                      </a:rPr>
                      <m:t>Gaussian</m:t>
                    </m:r>
                    <m:r>
                      <m:rPr>
                        <m:nor/>
                      </m:rPr>
                      <a:rPr lang="en-US" sz="1200" i="1">
                        <a:solidFill>
                          <a:schemeClr val="tx1"/>
                        </a:solidFill>
                      </a:rPr>
                      <m:t> </m:t>
                    </m:r>
                    <m:r>
                      <a:rPr lang="en-US" sz="1200">
                        <a:solidFill>
                          <a:schemeClr val="tx1"/>
                        </a:solidFill>
                        <a:latin typeface="Cambria Math" panose="02040503050406030204" pitchFamily="18" charset="0"/>
                      </a:rPr>
                      <m:t>(</m:t>
                    </m:r>
                    <m:r>
                      <a:rPr lang="en-US" sz="1200">
                        <a:solidFill>
                          <a:schemeClr val="tx1"/>
                        </a:solidFill>
                        <a:latin typeface="Cambria Math" panose="02040503050406030204" pitchFamily="18" charset="0"/>
                      </a:rPr>
                      <m:t>0</m:t>
                    </m:r>
                    <m:r>
                      <a:rPr lang="en-US" sz="1200">
                        <a:solidFill>
                          <a:schemeClr val="tx1"/>
                        </a:solidFill>
                        <a:latin typeface="Cambria Math" panose="02040503050406030204" pitchFamily="18" charset="0"/>
                      </a:rPr>
                      <m:t>, </m:t>
                    </m:r>
                    <m:r>
                      <a:rPr lang="en-US" sz="1200">
                        <a:solidFill>
                          <a:schemeClr val="tx1"/>
                        </a:solidFill>
                        <a:latin typeface="Cambria Math" panose="02040503050406030204" pitchFamily="18" charset="0"/>
                      </a:rPr>
                      <m:t>1</m:t>
                    </m:r>
                    <m:r>
                      <a:rPr lang="en-US" sz="1200">
                        <a:solidFill>
                          <a:schemeClr val="tx1"/>
                        </a:solidFill>
                        <a:latin typeface="Cambria Math" panose="02040503050406030204" pitchFamily="18" charset="0"/>
                      </a:rPr>
                      <m:t>)</m:t>
                    </m:r>
                  </m:oMath>
                </a14:m>
                <a:r>
                  <a:rPr lang="en-US" sz="12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 size of 128</a:t>
                </a:r>
                <a:endParaRPr lang="ar-AE" sz="12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200" dirty="0">
                    <a:solidFill>
                      <a:schemeClr val="tx1"/>
                    </a:solidFill>
                  </a:rPr>
                  <a:t>Note: decoder, encoder toward </a:t>
                </a:r>
                <a:r>
                  <a:rPr lang="en-US" sz="1200" dirty="0" err="1">
                    <a:solidFill>
                      <a:schemeClr val="tx1"/>
                    </a:solidFill>
                  </a:rPr>
                  <a:t>affinetransformation</a:t>
                </a:r>
                <a:r>
                  <a:rPr lang="en-US" sz="1200" dirty="0">
                    <a:solidFill>
                      <a:schemeClr val="tx1"/>
                    </a:solidFill>
                  </a:rPr>
                  <a:t>, </a:t>
                </a:r>
                <a:r>
                  <a:rPr lang="en-US" sz="1200" dirty="0" err="1">
                    <a:solidFill>
                      <a:schemeClr val="tx1"/>
                    </a:solidFill>
                  </a:rPr>
                  <a:t>output.shape</a:t>
                </a:r>
                <a:r>
                  <a:rPr lang="en-US" sz="1200" dirty="0">
                    <a:solidFill>
                      <a:schemeClr val="tx1"/>
                    </a:solidFill>
                  </a:rPr>
                  <a:t>=[(batch, 3, 128, 128), (batch, 3, 128, 128)] as (loc, scale)</a:t>
                </a:r>
              </a:p>
            </p:txBody>
          </p:sp>
        </mc:Choice>
        <mc:Fallback xmlns="">
          <p:sp>
            <p:nvSpPr>
              <p:cNvPr id="9" name="TextBox 8">
                <a:extLst>
                  <a:ext uri="{FF2B5EF4-FFF2-40B4-BE49-F238E27FC236}">
                    <a16:creationId xmlns:a16="http://schemas.microsoft.com/office/drawing/2014/main" id="{7E502C89-13DE-85A3-CB08-964665121A1C}"/>
                  </a:ext>
                </a:extLst>
              </p:cNvPr>
              <p:cNvSpPr txBox="1">
                <a:spLocks noRot="1" noChangeAspect="1" noMove="1" noResize="1" noEditPoints="1" noAdjustHandles="1" noChangeArrowheads="1" noChangeShapeType="1" noTextEdit="1"/>
              </p:cNvSpPr>
              <p:nvPr/>
            </p:nvSpPr>
            <p:spPr>
              <a:xfrm>
                <a:off x="2509083" y="2786440"/>
                <a:ext cx="6533318" cy="1818639"/>
              </a:xfrm>
              <a:prstGeom prst="rect">
                <a:avLst/>
              </a:prstGeom>
              <a:blipFill>
                <a:blip r:embed="rId4"/>
                <a:stretch>
                  <a:fillRect t="-16107" b="-2013"/>
                </a:stretch>
              </a:blipFill>
            </p:spPr>
            <p:txBody>
              <a:bodyPr/>
              <a:lstStyle/>
              <a:p>
                <a:r>
                  <a:rPr lang="LID4096">
                    <a:noFill/>
                  </a:rPr>
                  <a:t> </a:t>
                </a:r>
              </a:p>
            </p:txBody>
          </p:sp>
        </mc:Fallback>
      </mc:AlternateContent>
    </p:spTree>
    <p:extLst>
      <p:ext uri="{BB962C8B-B14F-4D97-AF65-F5344CB8AC3E}">
        <p14:creationId xmlns:p14="http://schemas.microsoft.com/office/powerpoint/2010/main" val="49656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Appendix -&gt; </a:t>
            </a:r>
            <a:r>
              <a:rPr lang="en-US" sz="2800" dirty="0"/>
              <a:t>Pixel-level detail preserved</a:t>
            </a:r>
            <a:br>
              <a:rPr lang="en-US"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55</a:t>
            </a:fld>
            <a:endParaRPr lang="en-GB" dirty="0"/>
          </a:p>
        </p:txBody>
      </p:sp>
      <p:pic>
        <p:nvPicPr>
          <p:cNvPr id="6" name="Picture 5">
            <a:extLst>
              <a:ext uri="{FF2B5EF4-FFF2-40B4-BE49-F238E27FC236}">
                <a16:creationId xmlns:a16="http://schemas.microsoft.com/office/drawing/2014/main" id="{08D38111-AAC5-4ECA-F7AF-3853BF64AF3D}"/>
              </a:ext>
            </a:extLst>
          </p:cNvPr>
          <p:cNvPicPr>
            <a:picLocks noChangeAspect="1"/>
          </p:cNvPicPr>
          <p:nvPr/>
        </p:nvPicPr>
        <p:blipFill>
          <a:blip r:embed="rId2"/>
          <a:stretch>
            <a:fillRect/>
          </a:stretch>
        </p:blipFill>
        <p:spPr>
          <a:xfrm>
            <a:off x="478706" y="1634247"/>
            <a:ext cx="2440109" cy="1694169"/>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BF810E23-CE37-4C8B-4619-A6BBD0A315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22" y="1061422"/>
            <a:ext cx="2145796" cy="83515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C6D384-B54D-95CE-3CCE-F61B7F291BA2}"/>
                  </a:ext>
                </a:extLst>
              </p:cNvPr>
              <p:cNvSpPr txBox="1"/>
              <p:nvPr/>
            </p:nvSpPr>
            <p:spPr>
              <a:xfrm>
                <a:off x="2987040" y="1953379"/>
                <a:ext cx="6156960" cy="2670090"/>
              </a:xfrm>
              <a:prstGeom prst="rect">
                <a:avLst/>
              </a:prstGeom>
              <a:noFill/>
            </p:spPr>
            <p:txBody>
              <a:bodyPr wrap="square">
                <a:spAutoFit/>
              </a:bodyPr>
              <a:lstStyle/>
              <a:p>
                <a:pPr marL="0" marR="0">
                  <a:spcBef>
                    <a:spcPts val="0"/>
                  </a:spcBef>
                  <a:spcAft>
                    <a:spcPts val="1200"/>
                  </a:spcAft>
                </a:pPr>
                <a:r>
                  <a:rPr lang="en-US" sz="1200" dirty="0">
                    <a:effectLst/>
                    <a:latin typeface="Georgia" panose="02040502050405020303" pitchFamily="18" charset="0"/>
                    <a:ea typeface="Calibri" panose="020F0502020204030204" pitchFamily="34" charset="0"/>
                    <a:cs typeface="Times New Roman" panose="02020603050405020304" pitchFamily="18" charset="0"/>
                  </a:rPr>
                  <a:t>Consider an uncorrelated Gaussian decoder for images as a concrete example, predicting vectors of means and variances for each pixel of </a:t>
                </a:r>
                <a14:m>
                  <m:oMath xmlns:m="http://schemas.openxmlformats.org/officeDocument/2006/math">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𝑔</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b="1" i="1">
                                <a:effectLst/>
                                <a:latin typeface="Cambria Math" panose="02040503050406030204" pitchFamily="18" charset="0"/>
                                <a:ea typeface="Calibri" panose="020F0502020204030204" pitchFamily="34" charset="0"/>
                                <a:cs typeface="Times New Roman" panose="02020603050405020304" pitchFamily="18" charset="0"/>
                              </a:rPr>
                              <m:t>𝐩𝐚</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e>
                    </m:d>
                    <m:r>
                      <a:rPr lang="ar-AE" sz="1200">
                        <a:effectLst/>
                        <a:latin typeface="Cambria Math" panose="02040503050406030204" pitchFamily="18" charset="0"/>
                        <a:ea typeface="Calibri" panose="020F0502020204030204" pitchFamily="34" charset="0"/>
                        <a:cs typeface="Times New Roman" panose="02020603050405020304" pitchFamily="18" charset="0"/>
                      </a:rPr>
                      <m:t>=</m:t>
                    </m:r>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𝜇</m:t>
                        </m:r>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b="1" i="1">
                                    <a:effectLst/>
                                    <a:latin typeface="Cambria Math" panose="02040503050406030204" pitchFamily="18" charset="0"/>
                                    <a:ea typeface="Calibri" panose="020F0502020204030204" pitchFamily="34" charset="0"/>
                                    <a:cs typeface="Times New Roman" panose="02020603050405020304" pitchFamily="18" charset="0"/>
                                  </a:rPr>
                                  <m:t>𝐩𝐚</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e>
                        </m:d>
                        <m:r>
                          <a:rPr lang="ar-AE" sz="12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𝜎</m:t>
                            </m:r>
                          </m:e>
                          <m:sup>
                            <m:r>
                              <a:rPr lang="ar-AE" sz="1200">
                                <a:effectLst/>
                                <a:latin typeface="Cambria Math" panose="02040503050406030204" pitchFamily="18" charset="0"/>
                                <a:ea typeface="Calibri" panose="020F0502020204030204" pitchFamily="34" charset="0"/>
                                <a:cs typeface="Times New Roman" panose="02020603050405020304" pitchFamily="18" charset="0"/>
                              </a:rPr>
                              <m:t>2</m:t>
                            </m:r>
                          </m:sup>
                        </m:sSup>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ar-AE" sz="1200">
                                <a:effectLst/>
                                <a:latin typeface="Cambria Math" panose="02040503050406030204" pitchFamily="18" charset="0"/>
                                <a:ea typeface="Calibri" panose="020F0502020204030204" pitchFamily="34" charset="0"/>
                                <a:cs typeface="Times New Roman" panose="02020603050405020304" pitchFamily="18" charset="0"/>
                              </a:rPr>
                              <m:t>;</m:t>
                            </m:r>
                            <m:r>
                              <a:rPr lang="ar-AE" sz="1200" b="1" i="1">
                                <a:effectLst/>
                                <a:latin typeface="Cambria Math" panose="02040503050406030204" pitchFamily="18" charset="0"/>
                                <a:ea typeface="Calibri" panose="020F0502020204030204" pitchFamily="34" charset="0"/>
                                <a:cs typeface="Times New Roman" panose="02020603050405020304" pitchFamily="18" charset="0"/>
                              </a:rPr>
                              <m:t>𝐩𝐚</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b="1" i="1">
                                    <a:effectLst/>
                                    <a:latin typeface="Cambria Math" panose="02040503050406030204" pitchFamily="18" charset="0"/>
                                    <a:ea typeface="Calibri" panose="020F0502020204030204" pitchFamily="34" charset="0"/>
                                    <a:cs typeface="Times New Roman" panose="02020603050405020304" pitchFamily="18" charset="0"/>
                                  </a:rPr>
                                  <m:t>𝐚</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e>
                        </m:d>
                      </m:e>
                    </m:d>
                  </m:oMath>
                </a14:m>
                <a:r>
                  <a:rPr lang="ar-AE" sz="1200" dirty="0">
                    <a:effectLst/>
                    <a:latin typeface="Georgia" panose="02040502050405020303" pitchFamily="18" charset="0"/>
                    <a:ea typeface="Calibri" panose="020F0502020204030204" pitchFamily="34" charset="0"/>
                    <a:cs typeface="Times New Roman" panose="02020603050405020304" pitchFamily="18" charset="0"/>
                  </a:rPr>
                  <a:t>, </a:t>
                </a:r>
                <a:r>
                  <a:rPr lang="en-US" sz="1200" dirty="0">
                    <a:effectLst/>
                    <a:latin typeface="Georgia" panose="02040502050405020303" pitchFamily="18" charset="0"/>
                    <a:ea typeface="Calibri" panose="020F0502020204030204" pitchFamily="34" charset="0"/>
                    <a:cs typeface="Times New Roman" panose="02020603050405020304" pitchFamily="18" charset="0"/>
                  </a:rPr>
                  <a:t>with the </a:t>
                </a:r>
                <a:r>
                  <a:rPr lang="en-US" sz="1200" dirty="0" err="1">
                    <a:effectLst/>
                    <a:latin typeface="Georgia" panose="02040502050405020303" pitchFamily="18" charset="0"/>
                    <a:ea typeface="Calibri" panose="020F0502020204030204" pitchFamily="34" charset="0"/>
                    <a:cs typeface="Times New Roman" panose="02020603050405020304" pitchFamily="18" charset="0"/>
                  </a:rPr>
                  <a:t>lowlevel</a:t>
                </a:r>
                <a:r>
                  <a:rPr lang="en-US" sz="1200" dirty="0">
                    <a:effectLst/>
                    <a:latin typeface="Georgia" panose="02040502050405020303" pitchFamily="18" charset="0"/>
                    <a:ea typeface="Calibri" panose="020F0502020204030204" pitchFamily="34" charset="0"/>
                    <a:cs typeface="Times New Roman" panose="02020603050405020304" pitchFamily="18" charset="0"/>
                  </a:rPr>
                  <a:t> </a:t>
                </a:r>
                <a:r>
                  <a:rPr lang="en-US" sz="1200" dirty="0" err="1">
                    <a:effectLst/>
                    <a:latin typeface="Georgia" panose="02040502050405020303" pitchFamily="18" charset="0"/>
                    <a:ea typeface="Calibri" panose="020F0502020204030204" pitchFamily="34" charset="0"/>
                    <a:cs typeface="Times New Roman" panose="02020603050405020304" pitchFamily="18" charset="0"/>
                  </a:rPr>
                  <a:t>reparametrisation</a:t>
                </a:r>
                <a:r>
                  <a:rPr lang="en-US" sz="1200" dirty="0">
                    <a:effectLst/>
                    <a:latin typeface="Georgia" panose="02040502050405020303" pitchFamily="18" charset="0"/>
                    <a:ea typeface="Calibri" panose="020F0502020204030204" pitchFamily="34" charset="0"/>
                    <a:cs typeface="Times New Roman" panose="02020603050405020304" pitchFamily="18" charset="0"/>
                  </a:rPr>
                  <a:t> given by </a:t>
                </a:r>
                <a14:m>
                  <m:oMath xmlns:m="http://schemas.openxmlformats.org/officeDocument/2006/math">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h</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𝑢</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ar-AE" sz="1200">
                            <a:effectLst/>
                            <a:latin typeface="Cambria Math" panose="02040503050406030204" pitchFamily="18" charset="0"/>
                            <a:ea typeface="Calibri" panose="020F0502020204030204" pitchFamily="34" charset="0"/>
                            <a:cs typeface="Times New Roman" panose="02020603050405020304" pitchFamily="18" charset="0"/>
                          </a:rPr>
                          <m:t>;</m:t>
                        </m:r>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𝜇</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𝜎</m:t>
                                </m:r>
                              </m:e>
                              <m:sup>
                                <m:r>
                                  <a:rPr lang="ar-AE" sz="1200">
                                    <a:effectLst/>
                                    <a:latin typeface="Cambria Math" panose="02040503050406030204" pitchFamily="18" charset="0"/>
                                    <a:ea typeface="Calibri" panose="020F0502020204030204" pitchFamily="34" charset="0"/>
                                    <a:cs typeface="Times New Roman" panose="02020603050405020304" pitchFamily="18" charset="0"/>
                                  </a:rPr>
                                  <m:t>2</m:t>
                                </m:r>
                              </m:sup>
                            </m:sSup>
                          </m:e>
                        </m:d>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b="1" i="1">
                                <a:effectLst/>
                                <a:latin typeface="Cambria Math" panose="02040503050406030204" pitchFamily="18" charset="0"/>
                                <a:ea typeface="Calibri" panose="020F0502020204030204" pitchFamily="34" charset="0"/>
                                <a:cs typeface="Times New Roman" panose="02020603050405020304" pitchFamily="18" charset="0"/>
                              </a:rPr>
                              <m:t>𝐩𝐚</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e>
                    </m:d>
                    <m:r>
                      <a:rPr lang="ar-AE" sz="1200">
                        <a:effectLst/>
                        <a:latin typeface="Cambria Math" panose="02040503050406030204" pitchFamily="18" charset="0"/>
                        <a:ea typeface="Calibri" panose="020F0502020204030204" pitchFamily="34" charset="0"/>
                        <a:cs typeface="Times New Roman" panose="02020603050405020304" pitchFamily="18" charset="0"/>
                      </a:rPr>
                      <m:t>=</m:t>
                    </m:r>
                    <m:r>
                      <a:rPr lang="ar-AE" sz="1200" i="1">
                        <a:effectLst/>
                        <a:latin typeface="Cambria Math" panose="02040503050406030204" pitchFamily="18" charset="0"/>
                        <a:ea typeface="Calibri" panose="020F0502020204030204" pitchFamily="34" charset="0"/>
                        <a:cs typeface="Times New Roman" panose="02020603050405020304" pitchFamily="18" charset="0"/>
                      </a:rPr>
                      <m:t>𝜇</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𝜎</m:t>
                        </m:r>
                      </m:e>
                      <m:sup>
                        <m:r>
                          <a:rPr lang="ar-AE" sz="1200">
                            <a:effectLst/>
                            <a:latin typeface="Cambria Math" panose="02040503050406030204" pitchFamily="18" charset="0"/>
                            <a:ea typeface="Calibri" panose="020F0502020204030204" pitchFamily="34" charset="0"/>
                            <a:cs typeface="Times New Roman" panose="02020603050405020304" pitchFamily="18" charset="0"/>
                          </a:rPr>
                          <m:t>2</m:t>
                        </m:r>
                      </m:sup>
                    </m:sSup>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𝑢</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oMath>
                </a14:m>
                <a:r>
                  <a:rPr lang="ar-AE" sz="1200" dirty="0">
                    <a:effectLst/>
                    <a:latin typeface="Georgia" panose="02040502050405020303" pitchFamily="18" charset="0"/>
                    <a:ea typeface="Calibri" panose="020F0502020204030204" pitchFamily="34" charset="0"/>
                    <a:cs typeface="Times New Roman" panose="02020603050405020304" pitchFamily="18" charset="0"/>
                  </a:rPr>
                  <a:t>. </a:t>
                </a:r>
                <a:r>
                  <a:rPr lang="en-US" sz="1200" dirty="0">
                    <a:effectLst/>
                    <a:latin typeface="Georgia" panose="02040502050405020303" pitchFamily="18" charset="0"/>
                    <a:ea typeface="Calibri" panose="020F0502020204030204" pitchFamily="34" charset="0"/>
                    <a:cs typeface="Times New Roman" panose="02020603050405020304" pitchFamily="18" charset="0"/>
                  </a:rPr>
                  <a:t>Exploiting the </a:t>
                </a:r>
                <a:r>
                  <a:rPr lang="en-US" sz="1200" dirty="0" err="1">
                    <a:effectLst/>
                    <a:latin typeface="Georgia" panose="02040502050405020303" pitchFamily="18" charset="0"/>
                    <a:ea typeface="Calibri" panose="020F0502020204030204" pitchFamily="34" charset="0"/>
                    <a:cs typeface="Times New Roman" panose="02020603050405020304" pitchFamily="18" charset="0"/>
                  </a:rPr>
                  <a:t>reparametrisation</a:t>
                </a:r>
                <a:r>
                  <a:rPr lang="en-US" sz="1200" dirty="0">
                    <a:effectLst/>
                    <a:latin typeface="Georgia" panose="02040502050405020303" pitchFamily="18" charset="0"/>
                    <a:ea typeface="Calibri" panose="020F0502020204030204" pitchFamily="34" charset="0"/>
                    <a:cs typeface="Times New Roman" panose="02020603050405020304" pitchFamily="18" charset="0"/>
                  </a:rPr>
                  <a:t> trick, counterfactuals that preserve </a:t>
                </a:r>
                <a14:m>
                  <m:oMath xmlns:m="http://schemas.openxmlformats.org/officeDocument/2006/math">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oMath>
                </a14:m>
                <a:r>
                  <a:rPr lang="ar-AE" sz="1200" dirty="0">
                    <a:effectLst/>
                    <a:latin typeface="Georgia" panose="02040502050405020303" pitchFamily="18" charset="0"/>
                    <a:ea typeface="Calibri" panose="020F0502020204030204" pitchFamily="34" charset="0"/>
                    <a:cs typeface="Times New Roman" panose="02020603050405020304" pitchFamily="18" charset="0"/>
                  </a:rPr>
                  <a:t> '</a:t>
                </a:r>
                <a:r>
                  <a:rPr lang="en-US" sz="1200" dirty="0">
                    <a:effectLst/>
                    <a:latin typeface="Georgia" panose="02040502050405020303" pitchFamily="18" charset="0"/>
                    <a:ea typeface="Calibri" panose="020F0502020204030204" pitchFamily="34" charset="0"/>
                    <a:cs typeface="Times New Roman" panose="02020603050405020304" pitchFamily="18" charset="0"/>
                  </a:rPr>
                  <a:t>s mechanism can be computed simply as</a:t>
                </a:r>
              </a:p>
              <a:p>
                <a:pPr marL="0" marR="0">
                  <a:spcBef>
                    <a:spcPts val="0"/>
                  </a:spcBef>
                  <a:spcAft>
                    <a:spcPts val="1200"/>
                  </a:spcAft>
                </a:pPr>
                <a:endParaRPr lang="en-US" sz="1200" dirty="0">
                  <a:effectLst/>
                  <a:latin typeface="Georgia" panose="02040502050405020303" pitchFamily="18" charset="0"/>
                  <a:ea typeface="Calibri" panose="020F0502020204030204" pitchFamily="34" charset="0"/>
                  <a:cs typeface="Times New Roman" panose="02020603050405020304" pitchFamily="18" charset="0"/>
                </a:endParaRPr>
              </a:p>
              <a:p>
                <a:pPr marL="0" marR="0">
                  <a:spcBef>
                    <a:spcPts val="0"/>
                  </a:spcBef>
                  <a:spcAft>
                    <a:spcPts val="1200"/>
                  </a:spcAft>
                </a:pPr>
                <a:r>
                  <a:rPr lang="en-US" sz="1200" dirty="0">
                    <a:effectLst/>
                    <a:latin typeface="Georgia" panose="02040502050405020303" pitchFamily="18" charset="0"/>
                    <a:ea typeface="Calibri" panose="020F0502020204030204" pitchFamily="34" charset="0"/>
                    <a:cs typeface="Times New Roman" panose="02020603050405020304" pitchFamily="18" charset="0"/>
                  </a:rPr>
                  <a:t>where </a:t>
                </a:r>
                <a14:m>
                  <m:oMath xmlns:m="http://schemas.openxmlformats.org/officeDocument/2006/math">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effectLst/>
                    <a:latin typeface="Georgia" panose="02040502050405020303" pitchFamily="18" charset="0"/>
                    <a:ea typeface="Calibri" panose="020F0502020204030204" pitchFamily="34" charset="0"/>
                    <a:cs typeface="Times New Roman" panose="02020603050405020304" pitchFamily="18" charset="0"/>
                  </a:rPr>
                  <a:t> and </a:t>
                </a:r>
                <a14:m>
                  <m:oMath xmlns:m="http://schemas.openxmlformats.org/officeDocument/2006/math">
                    <m:r>
                      <a:rPr lang="en-US" sz="12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200" dirty="0">
                    <a:effectLst/>
                    <a:latin typeface="Georgia" panose="02040502050405020303" pitchFamily="18" charset="0"/>
                    <a:ea typeface="Calibri" panose="020F0502020204030204" pitchFamily="34" charset="0"/>
                    <a:cs typeface="Times New Roman" panose="02020603050405020304" pitchFamily="18" charset="0"/>
                  </a:rPr>
                  <a:t> denote element-wise division and multiplication, respectively. In particular, in the constant-variance setting adopted for our experiments, counterfactuals further simplify to</a:t>
                </a:r>
              </a:p>
              <a:p>
                <a:pPr marL="0" marR="0">
                  <a:spcBef>
                    <a:spcPts val="0"/>
                  </a:spcBef>
                  <a:spcAft>
                    <a:spcPts val="1200"/>
                  </a:spcAft>
                </a:pPr>
                <a14:m>
                  <m:oMathPara xmlns:m="http://schemas.openxmlformats.org/officeDocument/2006/math">
                    <m:oMathParaPr>
                      <m:jc m:val="centerGroup"/>
                    </m:oMathParaPr>
                    <m:oMath xmlns:m="http://schemas.openxmlformats.org/officeDocument/2006/math">
                      <m:sSubSup>
                        <m:sSubSup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acc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up>
                          <m:r>
                            <a:rPr lang="ar-AE" sz="1200">
                              <a:effectLst/>
                              <a:latin typeface="Cambria Math" panose="02040503050406030204" pitchFamily="18" charset="0"/>
                              <a:ea typeface="Calibri" panose="020F0502020204030204" pitchFamily="34" charset="0"/>
                              <a:cs typeface="Times New Roman" panose="02020603050405020304" pitchFamily="18" charset="0"/>
                            </a:rPr>
                            <m:t>(</m:t>
                          </m:r>
                          <m:r>
                            <a:rPr lang="ar-AE" sz="1200" i="1">
                              <a:effectLst/>
                              <a:latin typeface="Cambria Math" panose="02040503050406030204" pitchFamily="18" charset="0"/>
                              <a:ea typeface="Calibri" panose="020F0502020204030204" pitchFamily="34" charset="0"/>
                              <a:cs typeface="Times New Roman" panose="02020603050405020304" pitchFamily="18" charset="0"/>
                            </a:rPr>
                            <m:t>𝑠</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sup>
                      </m:sSubSup>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ar-AE" sz="12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ar-AE" sz="1200" i="1">
                              <a:effectLst/>
                              <a:latin typeface="Cambria Math" panose="02040503050406030204" pitchFamily="18" charset="0"/>
                              <a:ea typeface="Calibri" panose="020F0502020204030204" pitchFamily="34" charset="0"/>
                              <a:cs typeface="Times New Roman" panose="02020603050405020304" pitchFamily="18" charset="0"/>
                            </a:rPr>
                            <m:t>𝜇</m:t>
                          </m:r>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up>
                                  <m:r>
                                    <a:rPr lang="ar-AE" sz="1200">
                                      <a:effectLst/>
                                      <a:latin typeface="Cambria Math" panose="02040503050406030204" pitchFamily="18" charset="0"/>
                                      <a:ea typeface="Calibri" panose="020F0502020204030204" pitchFamily="34" charset="0"/>
                                      <a:cs typeface="Times New Roman" panose="02020603050405020304" pitchFamily="18" charset="0"/>
                                    </a:rPr>
                                    <m:t>(</m:t>
                                  </m:r>
                                  <m:r>
                                    <a:rPr lang="ar-AE" sz="1200" i="1">
                                      <a:effectLst/>
                                      <a:latin typeface="Cambria Math" panose="02040503050406030204" pitchFamily="18" charset="0"/>
                                      <a:ea typeface="Calibri" panose="020F0502020204030204" pitchFamily="34" charset="0"/>
                                      <a:cs typeface="Times New Roman" panose="02020603050405020304" pitchFamily="18" charset="0"/>
                                    </a:rPr>
                                    <m:t>𝑠</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sup>
                              </m:sSubSup>
                              <m:r>
                                <a:rPr lang="ar-AE" sz="12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b="1" i="1">
                                          <a:effectLst/>
                                          <a:latin typeface="Cambria Math" panose="02040503050406030204" pitchFamily="18" charset="0"/>
                                          <a:ea typeface="Calibri" panose="020F0502020204030204" pitchFamily="34" charset="0"/>
                                          <a:cs typeface="Times New Roman" panose="02020603050405020304" pitchFamily="18" charset="0"/>
                                        </a:rPr>
                                        <m:t>𝐩𝐚</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e>
                              </m:acc>
                            </m:e>
                          </m:d>
                          <m:r>
                            <a:rPr lang="ar-AE" sz="1200" i="1">
                              <a:effectLst/>
                              <a:latin typeface="Cambria Math" panose="02040503050406030204" pitchFamily="18" charset="0"/>
                              <a:ea typeface="Calibri" panose="020F0502020204030204" pitchFamily="34" charset="0"/>
                              <a:cs typeface="Times New Roman" panose="02020603050405020304" pitchFamily="18" charset="0"/>
                            </a:rPr>
                            <m:t>−</m:t>
                          </m:r>
                          <m:r>
                            <a:rPr lang="ar-AE" sz="1200" i="1">
                              <a:effectLst/>
                              <a:latin typeface="Cambria Math" panose="02040503050406030204" pitchFamily="18" charset="0"/>
                              <a:ea typeface="Calibri" panose="020F0502020204030204" pitchFamily="34" charset="0"/>
                              <a:cs typeface="Times New Roman" panose="02020603050405020304" pitchFamily="18" charset="0"/>
                            </a:rPr>
                            <m:t>𝜇</m:t>
                          </m:r>
                          <m:d>
                            <m:d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ar-AE" sz="12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up>
                                  <m:r>
                                    <a:rPr lang="ar-AE" sz="1200">
                                      <a:effectLst/>
                                      <a:latin typeface="Cambria Math" panose="02040503050406030204" pitchFamily="18" charset="0"/>
                                      <a:ea typeface="Calibri" panose="020F0502020204030204" pitchFamily="34" charset="0"/>
                                      <a:cs typeface="Times New Roman" panose="02020603050405020304" pitchFamily="18" charset="0"/>
                                    </a:rPr>
                                    <m:t>(</m:t>
                                  </m:r>
                                  <m:r>
                                    <a:rPr lang="ar-AE" sz="1200" i="1">
                                      <a:effectLst/>
                                      <a:latin typeface="Cambria Math" panose="02040503050406030204" pitchFamily="18" charset="0"/>
                                      <a:ea typeface="Calibri" panose="020F0502020204030204" pitchFamily="34" charset="0"/>
                                      <a:cs typeface="Times New Roman" panose="02020603050405020304" pitchFamily="18" charset="0"/>
                                    </a:rPr>
                                    <m:t>𝑠</m:t>
                                  </m:r>
                                  <m:r>
                                    <a:rPr lang="ar-AE" sz="1200">
                                      <a:effectLst/>
                                      <a:latin typeface="Cambria Math" panose="02040503050406030204" pitchFamily="18" charset="0"/>
                                      <a:ea typeface="Calibri" panose="020F0502020204030204" pitchFamily="34" charset="0"/>
                                      <a:cs typeface="Times New Roman" panose="02020603050405020304" pitchFamily="18" charset="0"/>
                                    </a:rPr>
                                    <m:t>)</m:t>
                                  </m:r>
                                </m:sup>
                              </m:sSubSup>
                              <m:r>
                                <a:rPr lang="ar-AE" sz="1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200" b="1" i="1">
                                      <a:effectLst/>
                                      <a:latin typeface="Cambria Math" panose="02040503050406030204" pitchFamily="18" charset="0"/>
                                      <a:ea typeface="Calibri" panose="020F0502020204030204" pitchFamily="34" charset="0"/>
                                      <a:cs typeface="Times New Roman" panose="02020603050405020304" pitchFamily="18" charset="0"/>
                                    </a:rPr>
                                    <m:t>𝐩𝐚</m:t>
                                  </m:r>
                                </m:e>
                                <m:sub>
                                  <m:r>
                                    <a:rPr lang="ar-AE" sz="1200" i="1">
                                      <a:effectLst/>
                                      <a:latin typeface="Cambria Math" panose="02040503050406030204" pitchFamily="18" charset="0"/>
                                      <a:ea typeface="Calibri" panose="020F0502020204030204" pitchFamily="34" charset="0"/>
                                      <a:cs typeface="Times New Roman" panose="02020603050405020304" pitchFamily="18" charset="0"/>
                                    </a:rPr>
                                    <m:t>𝑘</m:t>
                                  </m:r>
                                </m:sub>
                              </m:sSub>
                            </m:e>
                          </m:d>
                        </m:e>
                      </m:d>
                    </m:oMath>
                  </m:oMathPara>
                </a14:m>
                <a:endParaRPr lang="ar-AE" sz="120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31C6D384-B54D-95CE-3CCE-F61B7F291BA2}"/>
                  </a:ext>
                </a:extLst>
              </p:cNvPr>
              <p:cNvSpPr txBox="1">
                <a:spLocks noRot="1" noChangeAspect="1" noMove="1" noResize="1" noEditPoints="1" noAdjustHandles="1" noChangeArrowheads="1" noChangeShapeType="1" noTextEdit="1"/>
              </p:cNvSpPr>
              <p:nvPr/>
            </p:nvSpPr>
            <p:spPr>
              <a:xfrm>
                <a:off x="2987040" y="1953379"/>
                <a:ext cx="6156960" cy="2670090"/>
              </a:xfrm>
              <a:prstGeom prst="rect">
                <a:avLst/>
              </a:prstGeom>
              <a:blipFill>
                <a:blip r:embed="rId4"/>
                <a:stretch>
                  <a:fillRect t="-228"/>
                </a:stretch>
              </a:blipFill>
            </p:spPr>
            <p:txBody>
              <a:bodyPr/>
              <a:lstStyle/>
              <a:p>
                <a:r>
                  <a:rPr lang="LID4096">
                    <a:noFill/>
                  </a:rPr>
                  <a:t> </a:t>
                </a:r>
              </a:p>
            </p:txBody>
          </p:sp>
        </mc:Fallback>
      </mc:AlternateContent>
      <p:pic>
        <p:nvPicPr>
          <p:cNvPr id="11" name="Picture 10">
            <a:extLst>
              <a:ext uri="{FF2B5EF4-FFF2-40B4-BE49-F238E27FC236}">
                <a16:creationId xmlns:a16="http://schemas.microsoft.com/office/drawing/2014/main" id="{2374E705-6AAF-987F-D76C-D6A400D659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4039" y="3047999"/>
            <a:ext cx="5381255" cy="280417"/>
          </a:xfrm>
          <a:prstGeom prst="rect">
            <a:avLst/>
          </a:prstGeom>
        </p:spPr>
      </p:pic>
    </p:spTree>
    <p:extLst>
      <p:ext uri="{BB962C8B-B14F-4D97-AF65-F5344CB8AC3E}">
        <p14:creationId xmlns:p14="http://schemas.microsoft.com/office/powerpoint/2010/main" val="424373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Result -&gt; </a:t>
            </a:r>
            <a:r>
              <a:rPr lang="en-US" sz="2800" dirty="0"/>
              <a:t>Original fundus</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56</a:t>
            </a:fld>
            <a:endParaRPr lang="en-GB" dirty="0"/>
          </a:p>
        </p:txBody>
      </p:sp>
      <p:pic>
        <p:nvPicPr>
          <p:cNvPr id="3" name="Picture 2" descr="A picture containing full, floor, set, round&#10;&#10;Description automatically generated">
            <a:extLst>
              <a:ext uri="{FF2B5EF4-FFF2-40B4-BE49-F238E27FC236}">
                <a16:creationId xmlns:a16="http://schemas.microsoft.com/office/drawing/2014/main" id="{AE46385B-245E-5442-661B-D1DB5D2115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0252"/>
          <a:stretch/>
        </p:blipFill>
        <p:spPr>
          <a:xfrm>
            <a:off x="758825" y="1461083"/>
            <a:ext cx="6116344" cy="1466611"/>
          </a:xfrm>
          <a:prstGeom prst="rect">
            <a:avLst/>
          </a:prstGeom>
        </p:spPr>
      </p:pic>
      <p:sp>
        <p:nvSpPr>
          <p:cNvPr id="6" name="Content Placeholder 4">
            <a:extLst>
              <a:ext uri="{FF2B5EF4-FFF2-40B4-BE49-F238E27FC236}">
                <a16:creationId xmlns:a16="http://schemas.microsoft.com/office/drawing/2014/main" id="{A5904EEC-2332-F6FE-3CD4-F86BCEB67EB9}"/>
              </a:ext>
            </a:extLst>
          </p:cNvPr>
          <p:cNvSpPr>
            <a:spLocks noGrp="1"/>
          </p:cNvSpPr>
          <p:nvPr>
            <p:ph idx="1"/>
          </p:nvPr>
        </p:nvSpPr>
        <p:spPr>
          <a:xfrm>
            <a:off x="758825" y="1193799"/>
            <a:ext cx="4525011" cy="1559801"/>
          </a:xfrm>
        </p:spPr>
        <p:txBody>
          <a:bodyPr/>
          <a:lstStyle/>
          <a:p>
            <a:pPr marL="285750" indent="-285750">
              <a:buFont typeface="Arial" panose="020B0604020202020204" pitchFamily="34" charset="0"/>
              <a:buChar char="•"/>
            </a:pPr>
            <a:r>
              <a:rPr lang="en-US" dirty="0"/>
              <a:t>Model reconstruction(only color is captured)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conditional sampling</a:t>
            </a:r>
          </a:p>
          <a:p>
            <a:pPr marL="285750" indent="-285750">
              <a:buFont typeface="Arial" panose="020B0604020202020204" pitchFamily="34" charset="0"/>
              <a:buChar char="•"/>
            </a:pPr>
            <a:endParaRPr lang="LID4096"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LID4096" dirty="0"/>
          </a:p>
        </p:txBody>
      </p:sp>
      <p:pic>
        <p:nvPicPr>
          <p:cNvPr id="8" name="Picture 7" descr="Shape, background pattern, circle&#10;&#10;Description automatically generated">
            <a:extLst>
              <a:ext uri="{FF2B5EF4-FFF2-40B4-BE49-F238E27FC236}">
                <a16:creationId xmlns:a16="http://schemas.microsoft.com/office/drawing/2014/main" id="{0E3B6931-C123-7EC2-4390-541874BB72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5762"/>
          <a:stretch/>
        </p:blipFill>
        <p:spPr>
          <a:xfrm>
            <a:off x="758825" y="3194978"/>
            <a:ext cx="2392807" cy="1601304"/>
          </a:xfrm>
          <a:prstGeom prst="rect">
            <a:avLst/>
          </a:prstGeom>
        </p:spPr>
      </p:pic>
      <p:pic>
        <p:nvPicPr>
          <p:cNvPr id="10" name="Picture 9">
            <a:extLst>
              <a:ext uri="{FF2B5EF4-FFF2-40B4-BE49-F238E27FC236}">
                <a16:creationId xmlns:a16="http://schemas.microsoft.com/office/drawing/2014/main" id="{9A5B63DA-2E92-AF45-ED56-51E1BD3B44DE}"/>
              </a:ext>
            </a:extLst>
          </p:cNvPr>
          <p:cNvPicPr>
            <a:picLocks noChangeAspect="1"/>
          </p:cNvPicPr>
          <p:nvPr/>
        </p:nvPicPr>
        <p:blipFill rotWithShape="1">
          <a:blip r:embed="rId5"/>
          <a:srcRect r="26807" b="52247"/>
          <a:stretch/>
        </p:blipFill>
        <p:spPr>
          <a:xfrm>
            <a:off x="3910455" y="3194978"/>
            <a:ext cx="2392807" cy="1553472"/>
          </a:xfrm>
          <a:prstGeom prst="rect">
            <a:avLst/>
          </a:prstGeom>
        </p:spPr>
      </p:pic>
      <p:sp>
        <p:nvSpPr>
          <p:cNvPr id="12" name="TextBox 11">
            <a:extLst>
              <a:ext uri="{FF2B5EF4-FFF2-40B4-BE49-F238E27FC236}">
                <a16:creationId xmlns:a16="http://schemas.microsoft.com/office/drawing/2014/main" id="{1476AA1B-049B-5969-FA78-9BF85A322970}"/>
              </a:ext>
            </a:extLst>
          </p:cNvPr>
          <p:cNvSpPr txBox="1"/>
          <p:nvPr/>
        </p:nvSpPr>
        <p:spPr>
          <a:xfrm>
            <a:off x="3816997" y="2927500"/>
            <a:ext cx="4870704" cy="346249"/>
          </a:xfrm>
          <a:prstGeom prst="rect">
            <a:avLst/>
          </a:prstGeom>
          <a:noFill/>
        </p:spPr>
        <p:txBody>
          <a:bodyPr wrap="square">
            <a:spAutoFit/>
          </a:bodyPr>
          <a:lstStyle/>
          <a:p>
            <a:pPr marL="285750" indent="-285750">
              <a:buFont typeface="Arial" panose="020B0604020202020204" pitchFamily="34" charset="0"/>
              <a:buChar char="•"/>
            </a:pPr>
            <a:r>
              <a:rPr lang="en-US" sz="1650" dirty="0"/>
              <a:t>Model unconditional sampling</a:t>
            </a:r>
          </a:p>
        </p:txBody>
      </p:sp>
    </p:spTree>
    <p:extLst>
      <p:ext uri="{BB962C8B-B14F-4D97-AF65-F5344CB8AC3E}">
        <p14:creationId xmlns:p14="http://schemas.microsoft.com/office/powerpoint/2010/main" val="471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Result -&gt; </a:t>
            </a:r>
            <a:r>
              <a:rPr lang="en-US" sz="2800" dirty="0"/>
              <a:t>Segmented fundus</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57</a:t>
            </a:fld>
            <a:endParaRPr lang="en-GB" dirty="0"/>
          </a:p>
        </p:txBody>
      </p:sp>
      <p:pic>
        <p:nvPicPr>
          <p:cNvPr id="3" name="Picture 2" descr="A picture containing full, floor, set, round&#10;&#10;Description automatically generated">
            <a:extLst>
              <a:ext uri="{FF2B5EF4-FFF2-40B4-BE49-F238E27FC236}">
                <a16:creationId xmlns:a16="http://schemas.microsoft.com/office/drawing/2014/main" id="{AE46385B-245E-5442-661B-D1DB5D2115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453" b="50252"/>
          <a:stretch/>
        </p:blipFill>
        <p:spPr>
          <a:xfrm>
            <a:off x="758825" y="1461083"/>
            <a:ext cx="5599303" cy="1466611"/>
          </a:xfrm>
          <a:prstGeom prst="rect">
            <a:avLst/>
          </a:prstGeom>
        </p:spPr>
      </p:pic>
      <p:sp>
        <p:nvSpPr>
          <p:cNvPr id="6" name="Content Placeholder 4">
            <a:extLst>
              <a:ext uri="{FF2B5EF4-FFF2-40B4-BE49-F238E27FC236}">
                <a16:creationId xmlns:a16="http://schemas.microsoft.com/office/drawing/2014/main" id="{A5904EEC-2332-F6FE-3CD4-F86BCEB67EB9}"/>
              </a:ext>
            </a:extLst>
          </p:cNvPr>
          <p:cNvSpPr>
            <a:spLocks noGrp="1"/>
          </p:cNvSpPr>
          <p:nvPr>
            <p:ph idx="1"/>
          </p:nvPr>
        </p:nvSpPr>
        <p:spPr>
          <a:xfrm>
            <a:off x="758825" y="1193799"/>
            <a:ext cx="4525011" cy="1559801"/>
          </a:xfrm>
        </p:spPr>
        <p:txBody>
          <a:bodyPr/>
          <a:lstStyle/>
          <a:p>
            <a:pPr marL="285750" indent="-285750">
              <a:buFont typeface="Arial" panose="020B0604020202020204" pitchFamily="34" charset="0"/>
              <a:buChar char="•"/>
            </a:pPr>
            <a:r>
              <a:rPr lang="en-US" dirty="0"/>
              <a:t>Model reconstruction(only color is captured)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conditional sampling</a:t>
            </a:r>
          </a:p>
          <a:p>
            <a:pPr marL="285750" indent="-285750">
              <a:buFont typeface="Arial" panose="020B0604020202020204" pitchFamily="34" charset="0"/>
              <a:buChar char="•"/>
            </a:pPr>
            <a:endParaRPr lang="LID4096"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LID4096" dirty="0"/>
          </a:p>
        </p:txBody>
      </p:sp>
      <p:sp>
        <p:nvSpPr>
          <p:cNvPr id="12" name="TextBox 11">
            <a:extLst>
              <a:ext uri="{FF2B5EF4-FFF2-40B4-BE49-F238E27FC236}">
                <a16:creationId xmlns:a16="http://schemas.microsoft.com/office/drawing/2014/main" id="{1476AA1B-049B-5969-FA78-9BF85A322970}"/>
              </a:ext>
            </a:extLst>
          </p:cNvPr>
          <p:cNvSpPr txBox="1"/>
          <p:nvPr/>
        </p:nvSpPr>
        <p:spPr>
          <a:xfrm>
            <a:off x="5879973" y="2937930"/>
            <a:ext cx="4870704" cy="346249"/>
          </a:xfrm>
          <a:prstGeom prst="rect">
            <a:avLst/>
          </a:prstGeom>
          <a:noFill/>
        </p:spPr>
        <p:txBody>
          <a:bodyPr wrap="square">
            <a:spAutoFit/>
          </a:bodyPr>
          <a:lstStyle/>
          <a:p>
            <a:pPr marL="285750" indent="-285750">
              <a:buFont typeface="Arial" panose="020B0604020202020204" pitchFamily="34" charset="0"/>
              <a:buChar char="•"/>
            </a:pPr>
            <a:r>
              <a:rPr lang="en-US" sz="1650" dirty="0"/>
              <a:t>Model unconditional sampling</a:t>
            </a:r>
          </a:p>
        </p:txBody>
      </p:sp>
      <p:pic>
        <p:nvPicPr>
          <p:cNvPr id="7" name="Picture 6">
            <a:extLst>
              <a:ext uri="{FF2B5EF4-FFF2-40B4-BE49-F238E27FC236}">
                <a16:creationId xmlns:a16="http://schemas.microsoft.com/office/drawing/2014/main" id="{FA2FCE5C-0367-B123-64BB-B483F37AAB59}"/>
              </a:ext>
            </a:extLst>
          </p:cNvPr>
          <p:cNvPicPr>
            <a:picLocks noChangeAspect="1"/>
          </p:cNvPicPr>
          <p:nvPr/>
        </p:nvPicPr>
        <p:blipFill rotWithShape="1">
          <a:blip r:embed="rId4"/>
          <a:srcRect l="-1" t="-1" r="62577" b="-3604"/>
          <a:stretch/>
        </p:blipFill>
        <p:spPr>
          <a:xfrm>
            <a:off x="6090787" y="3480998"/>
            <a:ext cx="2772797" cy="966025"/>
          </a:xfrm>
          <a:prstGeom prst="rect">
            <a:avLst/>
          </a:prstGeom>
        </p:spPr>
      </p:pic>
      <p:pic>
        <p:nvPicPr>
          <p:cNvPr id="9" name="Picture 8">
            <a:extLst>
              <a:ext uri="{FF2B5EF4-FFF2-40B4-BE49-F238E27FC236}">
                <a16:creationId xmlns:a16="http://schemas.microsoft.com/office/drawing/2014/main" id="{DAF595A0-C637-9582-D01F-8DF4C4EB53CC}"/>
              </a:ext>
            </a:extLst>
          </p:cNvPr>
          <p:cNvPicPr>
            <a:picLocks noChangeAspect="1"/>
          </p:cNvPicPr>
          <p:nvPr/>
        </p:nvPicPr>
        <p:blipFill>
          <a:blip r:embed="rId5"/>
          <a:stretch>
            <a:fillRect/>
          </a:stretch>
        </p:blipFill>
        <p:spPr>
          <a:xfrm>
            <a:off x="885749" y="3493047"/>
            <a:ext cx="3632156" cy="913308"/>
          </a:xfrm>
          <a:prstGeom prst="rect">
            <a:avLst/>
          </a:prstGeom>
        </p:spPr>
      </p:pic>
      <p:sp>
        <p:nvSpPr>
          <p:cNvPr id="11" name="TextBox 10">
            <a:extLst>
              <a:ext uri="{FF2B5EF4-FFF2-40B4-BE49-F238E27FC236}">
                <a16:creationId xmlns:a16="http://schemas.microsoft.com/office/drawing/2014/main" id="{9298C6D1-F6EB-232C-0E07-11616FBF9DA9}"/>
              </a:ext>
            </a:extLst>
          </p:cNvPr>
          <p:cNvSpPr txBox="1"/>
          <p:nvPr/>
        </p:nvSpPr>
        <p:spPr>
          <a:xfrm>
            <a:off x="0" y="3157877"/>
            <a:ext cx="4870704" cy="346249"/>
          </a:xfrm>
          <a:prstGeom prst="rect">
            <a:avLst/>
          </a:prstGeom>
          <a:noFill/>
        </p:spPr>
        <p:txBody>
          <a:bodyPr wrap="square">
            <a:spAutoFit/>
          </a:bodyPr>
          <a:lstStyle/>
          <a:p>
            <a:r>
              <a:rPr lang="en-US" sz="1650" dirty="0"/>
              <a:t>(Sex, T2D) (0,0)             (0,1)             (1,0)            (1,1)</a:t>
            </a:r>
          </a:p>
        </p:txBody>
      </p:sp>
      <p:pic>
        <p:nvPicPr>
          <p:cNvPr id="13" name="Picture 12">
            <a:extLst>
              <a:ext uri="{FF2B5EF4-FFF2-40B4-BE49-F238E27FC236}">
                <a16:creationId xmlns:a16="http://schemas.microsoft.com/office/drawing/2014/main" id="{0CE55B21-B536-EE46-6BBF-5436AD7ADFAF}"/>
              </a:ext>
            </a:extLst>
          </p:cNvPr>
          <p:cNvPicPr>
            <a:picLocks noChangeAspect="1"/>
          </p:cNvPicPr>
          <p:nvPr/>
        </p:nvPicPr>
        <p:blipFill>
          <a:blip r:embed="rId6"/>
          <a:stretch>
            <a:fillRect/>
          </a:stretch>
        </p:blipFill>
        <p:spPr>
          <a:xfrm>
            <a:off x="958885" y="1461084"/>
            <a:ext cx="5849451" cy="1466610"/>
          </a:xfrm>
          <a:prstGeom prst="rect">
            <a:avLst/>
          </a:prstGeom>
        </p:spPr>
      </p:pic>
    </p:spTree>
    <p:extLst>
      <p:ext uri="{BB962C8B-B14F-4D97-AF65-F5344CB8AC3E}">
        <p14:creationId xmlns:p14="http://schemas.microsoft.com/office/powerpoint/2010/main" val="139381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Result -&gt; </a:t>
            </a:r>
            <a:r>
              <a:rPr lang="en-US" sz="2800" dirty="0"/>
              <a:t>Segmented fundus</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58</a:t>
            </a:fld>
            <a:endParaRPr lang="en-GB" dirty="0"/>
          </a:p>
        </p:txBody>
      </p:sp>
      <p:sp>
        <p:nvSpPr>
          <p:cNvPr id="6" name="Content Placeholder 4">
            <a:extLst>
              <a:ext uri="{FF2B5EF4-FFF2-40B4-BE49-F238E27FC236}">
                <a16:creationId xmlns:a16="http://schemas.microsoft.com/office/drawing/2014/main" id="{A5904EEC-2332-F6FE-3CD4-F86BCEB67EB9}"/>
              </a:ext>
            </a:extLst>
          </p:cNvPr>
          <p:cNvSpPr>
            <a:spLocks noGrp="1"/>
          </p:cNvSpPr>
          <p:nvPr>
            <p:ph idx="1"/>
          </p:nvPr>
        </p:nvSpPr>
        <p:spPr>
          <a:xfrm>
            <a:off x="828675" y="852423"/>
            <a:ext cx="4525011" cy="1559801"/>
          </a:xfrm>
        </p:spPr>
        <p:txBody>
          <a:bodyPr/>
          <a:lstStyle/>
          <a:p>
            <a:pPr marL="285750" indent="-285750">
              <a:buFont typeface="Arial" panose="020B0604020202020204" pitchFamily="34" charset="0"/>
              <a:buChar char="•"/>
            </a:pPr>
            <a:r>
              <a:rPr lang="en-US" dirty="0"/>
              <a:t>Counterfactual inference</a:t>
            </a:r>
            <a:endParaRPr lang="LID4096" dirty="0"/>
          </a:p>
        </p:txBody>
      </p:sp>
      <p:pic>
        <p:nvPicPr>
          <p:cNvPr id="3" name="Picture 2">
            <a:extLst>
              <a:ext uri="{FF2B5EF4-FFF2-40B4-BE49-F238E27FC236}">
                <a16:creationId xmlns:a16="http://schemas.microsoft.com/office/drawing/2014/main" id="{58E2AD74-6824-F50F-01B2-126152252074}"/>
              </a:ext>
            </a:extLst>
          </p:cNvPr>
          <p:cNvPicPr>
            <a:picLocks noChangeAspect="1"/>
          </p:cNvPicPr>
          <p:nvPr/>
        </p:nvPicPr>
        <p:blipFill>
          <a:blip r:embed="rId3"/>
          <a:stretch>
            <a:fillRect/>
          </a:stretch>
        </p:blipFill>
        <p:spPr>
          <a:xfrm>
            <a:off x="828674" y="1095934"/>
            <a:ext cx="6813455" cy="3410026"/>
          </a:xfrm>
          <a:prstGeom prst="rect">
            <a:avLst/>
          </a:prstGeom>
        </p:spPr>
      </p:pic>
    </p:spTree>
    <p:extLst>
      <p:ext uri="{BB962C8B-B14F-4D97-AF65-F5344CB8AC3E}">
        <p14:creationId xmlns:p14="http://schemas.microsoft.com/office/powerpoint/2010/main" val="182812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Experiment Result -&gt; </a:t>
            </a:r>
            <a:r>
              <a:rPr lang="en-US" sz="2800" dirty="0"/>
              <a:t>Segmented fundus</a:t>
            </a: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59</a:t>
            </a:fld>
            <a:endParaRPr lang="en-GB" dirty="0"/>
          </a:p>
        </p:txBody>
      </p:sp>
      <p:pic>
        <p:nvPicPr>
          <p:cNvPr id="9" name="Picture 8">
            <a:extLst>
              <a:ext uri="{FF2B5EF4-FFF2-40B4-BE49-F238E27FC236}">
                <a16:creationId xmlns:a16="http://schemas.microsoft.com/office/drawing/2014/main" id="{9472FDD4-8341-AF30-C0C1-B53E7A93EE06}"/>
              </a:ext>
            </a:extLst>
          </p:cNvPr>
          <p:cNvPicPr>
            <a:picLocks noChangeAspect="1"/>
          </p:cNvPicPr>
          <p:nvPr/>
        </p:nvPicPr>
        <p:blipFill>
          <a:blip r:embed="rId3"/>
          <a:stretch>
            <a:fillRect/>
          </a:stretch>
        </p:blipFill>
        <p:spPr>
          <a:xfrm>
            <a:off x="1790065" y="951137"/>
            <a:ext cx="5241530" cy="3903406"/>
          </a:xfrm>
          <a:prstGeom prst="rect">
            <a:avLst/>
          </a:prstGeom>
        </p:spPr>
      </p:pic>
      <p:sp>
        <p:nvSpPr>
          <p:cNvPr id="7" name="TextBox 6">
            <a:extLst>
              <a:ext uri="{FF2B5EF4-FFF2-40B4-BE49-F238E27FC236}">
                <a16:creationId xmlns:a16="http://schemas.microsoft.com/office/drawing/2014/main" id="{95ECAC86-CDB3-B9EF-8ECA-7202C4C43CDB}"/>
              </a:ext>
            </a:extLst>
          </p:cNvPr>
          <p:cNvSpPr txBox="1"/>
          <p:nvPr/>
        </p:nvSpPr>
        <p:spPr>
          <a:xfrm>
            <a:off x="776810" y="1198880"/>
            <a:ext cx="737702" cy="300082"/>
          </a:xfrm>
          <a:prstGeom prst="rect">
            <a:avLst/>
          </a:prstGeom>
          <a:noFill/>
        </p:spPr>
        <p:txBody>
          <a:bodyPr wrap="none" rtlCol="0">
            <a:spAutoFit/>
          </a:bodyPr>
          <a:lstStyle/>
          <a:p>
            <a:r>
              <a:rPr lang="en-US" dirty="0"/>
              <a:t>Original</a:t>
            </a:r>
            <a:endParaRPr lang="LID4096" dirty="0"/>
          </a:p>
        </p:txBody>
      </p:sp>
      <p:sp>
        <p:nvSpPr>
          <p:cNvPr id="10" name="TextBox 9">
            <a:extLst>
              <a:ext uri="{FF2B5EF4-FFF2-40B4-BE49-F238E27FC236}">
                <a16:creationId xmlns:a16="http://schemas.microsoft.com/office/drawing/2014/main" id="{A9C07C11-E70A-9E1B-6178-903B93CEFF9C}"/>
              </a:ext>
            </a:extLst>
          </p:cNvPr>
          <p:cNvSpPr txBox="1"/>
          <p:nvPr/>
        </p:nvSpPr>
        <p:spPr>
          <a:xfrm>
            <a:off x="-14568" y="2705349"/>
            <a:ext cx="1838708" cy="300082"/>
          </a:xfrm>
          <a:prstGeom prst="rect">
            <a:avLst/>
          </a:prstGeom>
          <a:noFill/>
        </p:spPr>
        <p:txBody>
          <a:bodyPr wrap="none" rtlCol="0">
            <a:spAutoFit/>
          </a:bodyPr>
          <a:lstStyle/>
          <a:p>
            <a:r>
              <a:rPr lang="en-US" dirty="0"/>
              <a:t>Counterfactual Age =40</a:t>
            </a:r>
            <a:endParaRPr lang="LID4096" dirty="0"/>
          </a:p>
        </p:txBody>
      </p:sp>
      <p:sp>
        <p:nvSpPr>
          <p:cNvPr id="11" name="TextBox 10">
            <a:extLst>
              <a:ext uri="{FF2B5EF4-FFF2-40B4-BE49-F238E27FC236}">
                <a16:creationId xmlns:a16="http://schemas.microsoft.com/office/drawing/2014/main" id="{773220DD-7578-4797-5789-97D2B2D0F601}"/>
              </a:ext>
            </a:extLst>
          </p:cNvPr>
          <p:cNvSpPr txBox="1"/>
          <p:nvPr/>
        </p:nvSpPr>
        <p:spPr>
          <a:xfrm>
            <a:off x="776810" y="1908706"/>
            <a:ext cx="617861" cy="300082"/>
          </a:xfrm>
          <a:prstGeom prst="rect">
            <a:avLst/>
          </a:prstGeom>
          <a:noFill/>
        </p:spPr>
        <p:txBody>
          <a:bodyPr wrap="none" rtlCol="0">
            <a:spAutoFit/>
          </a:bodyPr>
          <a:lstStyle/>
          <a:p>
            <a:r>
              <a:rPr lang="en-US" dirty="0"/>
              <a:t>Recon</a:t>
            </a:r>
            <a:endParaRPr lang="LID4096" dirty="0"/>
          </a:p>
        </p:txBody>
      </p:sp>
      <p:sp>
        <p:nvSpPr>
          <p:cNvPr id="12" name="TextBox 11">
            <a:extLst>
              <a:ext uri="{FF2B5EF4-FFF2-40B4-BE49-F238E27FC236}">
                <a16:creationId xmlns:a16="http://schemas.microsoft.com/office/drawing/2014/main" id="{AE6677F8-1985-BD9C-97AE-2FD8282C4C39}"/>
              </a:ext>
            </a:extLst>
          </p:cNvPr>
          <p:cNvSpPr txBox="1"/>
          <p:nvPr/>
        </p:nvSpPr>
        <p:spPr>
          <a:xfrm>
            <a:off x="0" y="3501992"/>
            <a:ext cx="1838708" cy="300082"/>
          </a:xfrm>
          <a:prstGeom prst="rect">
            <a:avLst/>
          </a:prstGeom>
          <a:noFill/>
        </p:spPr>
        <p:txBody>
          <a:bodyPr wrap="none" rtlCol="0">
            <a:spAutoFit/>
          </a:bodyPr>
          <a:lstStyle/>
          <a:p>
            <a:r>
              <a:rPr lang="en-US" dirty="0"/>
              <a:t>Counterfactual Age =60</a:t>
            </a:r>
            <a:endParaRPr lang="LID4096" dirty="0"/>
          </a:p>
        </p:txBody>
      </p:sp>
      <p:sp>
        <p:nvSpPr>
          <p:cNvPr id="13" name="TextBox 12">
            <a:extLst>
              <a:ext uri="{FF2B5EF4-FFF2-40B4-BE49-F238E27FC236}">
                <a16:creationId xmlns:a16="http://schemas.microsoft.com/office/drawing/2014/main" id="{B3B406EA-B4C6-C0CF-8082-069606854B0A}"/>
              </a:ext>
            </a:extLst>
          </p:cNvPr>
          <p:cNvSpPr txBox="1"/>
          <p:nvPr/>
        </p:nvSpPr>
        <p:spPr>
          <a:xfrm>
            <a:off x="-14568" y="4291993"/>
            <a:ext cx="1838708" cy="300082"/>
          </a:xfrm>
          <a:prstGeom prst="rect">
            <a:avLst/>
          </a:prstGeom>
          <a:noFill/>
        </p:spPr>
        <p:txBody>
          <a:bodyPr wrap="none" rtlCol="0">
            <a:spAutoFit/>
          </a:bodyPr>
          <a:lstStyle/>
          <a:p>
            <a:r>
              <a:rPr lang="en-US" dirty="0"/>
              <a:t>Counterfactual Age =80</a:t>
            </a:r>
            <a:endParaRPr lang="LID4096" dirty="0"/>
          </a:p>
        </p:txBody>
      </p:sp>
    </p:spTree>
    <p:extLst>
      <p:ext uri="{BB962C8B-B14F-4D97-AF65-F5344CB8AC3E}">
        <p14:creationId xmlns:p14="http://schemas.microsoft.com/office/powerpoint/2010/main" val="1417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2625" y="443552"/>
            <a:ext cx="7556500" cy="539038"/>
          </a:xfrm>
        </p:spPr>
        <p:txBody>
          <a:bodyPr/>
          <a:lstStyle/>
          <a:p>
            <a:r>
              <a:rPr lang="en-GB" sz="2800" dirty="0"/>
              <a:t>Research question</a:t>
            </a:r>
            <a:br>
              <a:rPr lang="en-GB" sz="2800" dirty="0"/>
            </a:br>
            <a:endParaRPr lang="en-GB" dirty="0"/>
          </a:p>
        </p:txBody>
      </p:sp>
      <p:sp>
        <p:nvSpPr>
          <p:cNvPr id="3" name="Tijdelijke aanduiding voor inhoud 2"/>
          <p:cNvSpPr>
            <a:spLocks noGrp="1"/>
          </p:cNvSpPr>
          <p:nvPr>
            <p:ph idx="1"/>
          </p:nvPr>
        </p:nvSpPr>
        <p:spPr>
          <a:xfrm>
            <a:off x="755650" y="1173355"/>
            <a:ext cx="7702550" cy="3204280"/>
          </a:xfrm>
        </p:spPr>
        <p:txBody>
          <a:bodyPr/>
          <a:lstStyle/>
          <a:p>
            <a:pPr lvl="3"/>
            <a:r>
              <a:rPr lang="en-US" sz="2000" b="1" dirty="0"/>
              <a:t>What are the causal relationship between patient attributes and fundus image?</a:t>
            </a:r>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6</a:t>
            </a:fld>
            <a:endParaRPr lang="en-GB" dirty="0"/>
          </a:p>
        </p:txBody>
      </p:sp>
    </p:spTree>
    <p:extLst>
      <p:ext uri="{BB962C8B-B14F-4D97-AF65-F5344CB8AC3E}">
        <p14:creationId xmlns:p14="http://schemas.microsoft.com/office/powerpoint/2010/main" val="372817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7864" y="518711"/>
            <a:ext cx="8578215" cy="539038"/>
          </a:xfrm>
        </p:spPr>
        <p:txBody>
          <a:bodyPr/>
          <a:lstStyle/>
          <a:p>
            <a:r>
              <a:rPr lang="en-GB" sz="2800" dirty="0"/>
              <a:t>Preliminary -&gt; </a:t>
            </a:r>
            <a:r>
              <a:rPr lang="en-US" sz="2800" dirty="0"/>
              <a:t>Intervention and Causal Bayesian Network</a:t>
            </a: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60</a:t>
            </a:fld>
            <a:endParaRPr lang="en-GB" dirty="0"/>
          </a:p>
        </p:txBody>
      </p:sp>
      <mc:AlternateContent xmlns:mc="http://schemas.openxmlformats.org/markup-compatibility/2006" xmlns:a14="http://schemas.microsoft.com/office/drawing/2010/main">
        <mc:Choice Requires="a14">
          <p:sp>
            <p:nvSpPr>
              <p:cNvPr id="13" name="Tijdelijke aanduiding voor inhoud 2">
                <a:extLst>
                  <a:ext uri="{FF2B5EF4-FFF2-40B4-BE49-F238E27FC236}">
                    <a16:creationId xmlns:a16="http://schemas.microsoft.com/office/drawing/2014/main" id="{9D68F0BB-CCE8-F953-7804-9540A37CB06B}"/>
                  </a:ext>
                </a:extLst>
              </p:cNvPr>
              <p:cNvSpPr>
                <a:spLocks noGrp="1"/>
              </p:cNvSpPr>
              <p:nvPr>
                <p:ph idx="1"/>
              </p:nvPr>
            </p:nvSpPr>
            <p:spPr>
              <a:xfrm>
                <a:off x="755650" y="1173355"/>
                <a:ext cx="8098664" cy="3204280"/>
              </a:xfrm>
            </p:spPr>
            <p:txBody>
              <a:bodyPr/>
              <a:lstStyle/>
              <a:p>
                <a:pPr marL="285750" indent="-285750">
                  <a:buFont typeface="Arial" panose="020B0604020202020204" pitchFamily="34" charset="0"/>
                  <a:buChar char="•"/>
                </a:pPr>
                <a:r>
                  <a:rPr lang="en-US" sz="1800" dirty="0"/>
                  <a:t>Intervention models the causation by intervening on the causal DAG</a:t>
                </a:r>
              </a:p>
              <a:p>
                <a:pPr marL="285750" indent="-285750">
                  <a:buFont typeface="Arial" panose="020B0604020202020204" pitchFamily="34" charset="0"/>
                  <a:buChar char="•"/>
                </a:pPr>
                <a:r>
                  <a:rPr lang="en-US" sz="1800" dirty="0"/>
                  <a:t>causal Bayesian network</a:t>
                </a:r>
              </a:p>
              <a:p>
                <a:pPr marL="466725" lvl="2" indent="-285750"/>
                <a:r>
                  <a:rPr lang="en-US" sz="1800" dirty="0"/>
                  <a:t>In a DAG, every parent is a direct cause of all its children</a:t>
                </a:r>
              </a:p>
              <a:p>
                <a:pPr marL="466725" lvl="2" indent="-285750"/>
                <a:r>
                  <a:rPr lang="en-US" sz="1800" dirty="0"/>
                  <a:t>Given the intervention on a set of nodes </a:t>
                </a:r>
                <a14:m>
                  <m:oMath xmlns:m="http://schemas.openxmlformats.org/officeDocument/2006/math">
                    <m:sSub>
                      <m:sSubPr>
                        <m:ctrlPr>
                          <a:rPr lang="ar-AE" sz="1800" i="1">
                            <a:latin typeface="Cambria Math" panose="02040503050406030204" pitchFamily="18" charset="0"/>
                          </a:rPr>
                        </m:ctrlPr>
                      </m:sSubPr>
                      <m:e>
                        <m:r>
                          <a:rPr lang="ar-AE" sz="1800">
                            <a:latin typeface="Cambria Math" panose="02040503050406030204" pitchFamily="18" charset="0"/>
                          </a:rPr>
                          <m:t>𝑉</m:t>
                        </m:r>
                      </m:e>
                      <m:sub>
                        <m:r>
                          <m:rPr>
                            <m:sty m:val="p"/>
                          </m:rPr>
                          <a:rPr lang="en-US" sz="1800">
                            <a:latin typeface="Cambria Math" panose="02040503050406030204" pitchFamily="18" charset="0"/>
                          </a:rPr>
                          <m:t>W</m:t>
                        </m:r>
                      </m:sub>
                    </m:sSub>
                  </m:oMath>
                </a14:m>
                <a:r>
                  <a:rPr lang="ar-AE" sz="1800" dirty="0"/>
                  <a:t>, </a:t>
                </a:r>
                <a:r>
                  <a:rPr lang="en-US" sz="1800" dirty="0"/>
                  <a:t>setting them to constants. Then we have the following modifications to the probability distribution.</a:t>
                </a:r>
              </a:p>
              <a:p>
                <a:pPr marL="702900" lvl="3" indent="-342900">
                  <a:buFont typeface="+mj-lt"/>
                  <a:buAutoNum type="arabicParenR"/>
                </a:pPr>
                <a:r>
                  <a:rPr lang="en-US" sz="1800" dirty="0"/>
                  <a:t>For all intervened nodes </a:t>
                </a:r>
                <a14:m>
                  <m:oMath xmlns:m="http://schemas.openxmlformats.org/officeDocument/2006/math">
                    <m:sSub>
                      <m:sSubPr>
                        <m:ctrlPr>
                          <a:rPr lang="ar-AE" sz="1800" i="1">
                            <a:latin typeface="Cambria Math" panose="02040503050406030204" pitchFamily="18" charset="0"/>
                          </a:rPr>
                        </m:ctrlPr>
                      </m:sSubPr>
                      <m:e>
                        <m:r>
                          <a:rPr lang="ar-AE" sz="1800">
                            <a:latin typeface="Cambria Math" panose="02040503050406030204" pitchFamily="18" charset="0"/>
                          </a:rPr>
                          <m:t>𝑉</m:t>
                        </m:r>
                      </m:e>
                      <m:sub>
                        <m:r>
                          <a:rPr lang="ar-AE" sz="1800">
                            <a:latin typeface="Cambria Math" panose="02040503050406030204" pitchFamily="18" charset="0"/>
                          </a:rPr>
                          <m:t>𝑖</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𝑉</m:t>
                        </m:r>
                      </m:e>
                      <m:sub>
                        <m:r>
                          <a:rPr lang="ar-AE" sz="1800">
                            <a:latin typeface="Cambria Math" panose="02040503050406030204" pitchFamily="18" charset="0"/>
                          </a:rPr>
                          <m:t>𝐖</m:t>
                        </m:r>
                      </m:sub>
                    </m:sSub>
                  </m:oMath>
                </a14:m>
                <a:r>
                  <a:rPr lang="ar-AE" sz="1800" dirty="0"/>
                  <a:t>, </a:t>
                </a:r>
                <a:r>
                  <a:rPr lang="en-US" sz="1800" dirty="0"/>
                  <a:t>set </a:t>
                </a:r>
                <a14:m>
                  <m:oMath xmlns:m="http://schemas.openxmlformats.org/officeDocument/2006/math">
                    <m:r>
                      <a:rPr lang="en-US"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𝑣</m:t>
                            </m:r>
                          </m:e>
                          <m:sub>
                            <m:r>
                              <a:rPr lang="ar-AE" sz="1800">
                                <a:latin typeface="Cambria Math" panose="02040503050406030204" pitchFamily="18" charset="0"/>
                              </a:rPr>
                              <m:t>𝑖</m:t>
                            </m:r>
                          </m:sub>
                        </m:sSub>
                        <m:r>
                          <a:rPr lang="ar-AE" sz="1800">
                            <a:latin typeface="Cambria Math" panose="02040503050406030204" pitchFamily="18" charset="0"/>
                          </a:rPr>
                          <m:t>∣</m:t>
                        </m:r>
                        <m:r>
                          <a:rPr lang="ar-AE" sz="1800">
                            <a:latin typeface="Cambria Math" panose="02040503050406030204" pitchFamily="18" charset="0"/>
                          </a:rPr>
                          <m:t>𝐏𝐚</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𝑉</m:t>
                                </m:r>
                              </m:e>
                              <m:sub>
                                <m:r>
                                  <a:rPr lang="ar-AE" sz="1800">
                                    <a:latin typeface="Cambria Math" panose="02040503050406030204" pitchFamily="18" charset="0"/>
                                  </a:rPr>
                                  <m:t>𝑖</m:t>
                                </m:r>
                              </m:sub>
                            </m:sSub>
                          </m:e>
                        </m:d>
                      </m:e>
                    </m:d>
                  </m:oMath>
                </a14:m>
                <a:r>
                  <a:rPr lang="ar-AE" sz="1800" dirty="0"/>
                  <a:t> </a:t>
                </a:r>
                <a:r>
                  <a:rPr lang="en-US" sz="1800" dirty="0"/>
                  <a:t>to 1 if </a:t>
                </a:r>
                <a14:m>
                  <m:oMath xmlns:m="http://schemas.openxmlformats.org/officeDocument/2006/math">
                    <m:sSub>
                      <m:sSubPr>
                        <m:ctrlPr>
                          <a:rPr lang="ar-AE" sz="1800" i="1">
                            <a:latin typeface="Cambria Math" panose="02040503050406030204" pitchFamily="18" charset="0"/>
                          </a:rPr>
                        </m:ctrlPr>
                      </m:sSubPr>
                      <m:e>
                        <m:r>
                          <a:rPr lang="ar-AE" sz="1800">
                            <a:latin typeface="Cambria Math" panose="02040503050406030204" pitchFamily="18" charset="0"/>
                          </a:rPr>
                          <m:t>𝑣</m:t>
                        </m:r>
                      </m:e>
                      <m:sub>
                        <m:r>
                          <a:rPr lang="ar-AE" sz="1800">
                            <a:latin typeface="Cambria Math" panose="02040503050406030204" pitchFamily="18" charset="0"/>
                          </a:rPr>
                          <m:t>𝑖</m:t>
                        </m:r>
                      </m:sub>
                    </m:sSub>
                  </m:oMath>
                </a14:m>
                <a:r>
                  <a:rPr lang="ar-AE" sz="1800" dirty="0"/>
                  <a:t> </a:t>
                </a:r>
                <a:r>
                  <a:rPr lang="en-US" sz="1800" dirty="0"/>
                  <a:t>is equal to the set value by intervention and set </a:t>
                </a:r>
                <a14:m>
                  <m:oMath xmlns:m="http://schemas.openxmlformats.org/officeDocument/2006/math">
                    <m:r>
                      <a:rPr lang="en-US"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𝑣</m:t>
                            </m:r>
                          </m:e>
                          <m:sub>
                            <m:r>
                              <a:rPr lang="ar-AE" sz="1800">
                                <a:latin typeface="Cambria Math" panose="02040503050406030204" pitchFamily="18" charset="0"/>
                              </a:rPr>
                              <m:t>𝑖</m:t>
                            </m:r>
                          </m:sub>
                        </m:sSub>
                        <m:r>
                          <a:rPr lang="ar-AE" sz="1800">
                            <a:latin typeface="Cambria Math" panose="02040503050406030204" pitchFamily="18" charset="0"/>
                          </a:rPr>
                          <m:t>∣</m:t>
                        </m:r>
                        <m:r>
                          <a:rPr lang="ar-AE" sz="1800">
                            <a:latin typeface="Cambria Math" panose="02040503050406030204" pitchFamily="18" charset="0"/>
                          </a:rPr>
                          <m:t>𝐏𝐚</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𝑉</m:t>
                                </m:r>
                              </m:e>
                              <m:sub>
                                <m:r>
                                  <a:rPr lang="ar-AE" sz="1800">
                                    <a:latin typeface="Cambria Math" panose="02040503050406030204" pitchFamily="18" charset="0"/>
                                  </a:rPr>
                                  <m:t>𝑖</m:t>
                                </m:r>
                              </m:sub>
                            </m:sSub>
                          </m:e>
                        </m:d>
                      </m:e>
                    </m:d>
                  </m:oMath>
                </a14:m>
                <a:r>
                  <a:rPr lang="ar-AE" sz="1800" dirty="0"/>
                  <a:t> </a:t>
                </a:r>
                <a:r>
                  <a:rPr lang="en-US" sz="1800" dirty="0"/>
                  <a:t>to 0 if not.</a:t>
                </a:r>
              </a:p>
              <a:p>
                <a:pPr marL="702900" lvl="3" indent="-342900">
                  <a:buFont typeface="+mj-lt"/>
                  <a:buAutoNum type="arabicParenR"/>
                </a:pPr>
                <a:r>
                  <a:rPr lang="en-US" sz="1800" dirty="0"/>
                  <a:t>The </a:t>
                </a:r>
                <a:r>
                  <a:rPr lang="en-US" sz="1800" dirty="0" err="1"/>
                  <a:t>unintervened</a:t>
                </a:r>
                <a:r>
                  <a:rPr lang="en-US" sz="1800" dirty="0"/>
                  <a:t> nodes </a:t>
                </a:r>
                <a14:m>
                  <m:oMath xmlns:m="http://schemas.openxmlformats.org/officeDocument/2006/math">
                    <m:sSub>
                      <m:sSubPr>
                        <m:ctrlPr>
                          <a:rPr lang="ar-AE" sz="1800" i="1">
                            <a:latin typeface="Cambria Math" panose="02040503050406030204" pitchFamily="18" charset="0"/>
                          </a:rPr>
                        </m:ctrlPr>
                      </m:sSubPr>
                      <m:e>
                        <m:r>
                          <a:rPr lang="ar-AE" sz="1800">
                            <a:latin typeface="Cambria Math" panose="02040503050406030204" pitchFamily="18" charset="0"/>
                          </a:rPr>
                          <m:t>𝑉</m:t>
                        </m:r>
                      </m:e>
                      <m:sub>
                        <m:r>
                          <a:rPr lang="ar-AE" sz="1800">
                            <a:latin typeface="Cambria Math" panose="02040503050406030204" pitchFamily="18" charset="0"/>
                          </a:rPr>
                          <m:t>𝑖</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𝑉</m:t>
                        </m:r>
                      </m:e>
                      <m:sub>
                        <m:r>
                          <a:rPr lang="ar-AE" sz="1800">
                            <a:latin typeface="Cambria Math" panose="02040503050406030204" pitchFamily="18" charset="0"/>
                          </a:rPr>
                          <m:t>𝐖</m:t>
                        </m:r>
                      </m:sub>
                    </m:sSub>
                  </m:oMath>
                </a14:m>
                <a:r>
                  <a:rPr lang="ar-AE" sz="1800" dirty="0"/>
                  <a:t> </a:t>
                </a:r>
                <a:r>
                  <a:rPr lang="en-US" sz="1800" dirty="0"/>
                  <a:t>keep the same </a:t>
                </a:r>
                <a14:m>
                  <m:oMath xmlns:m="http://schemas.openxmlformats.org/officeDocument/2006/math">
                    <m:r>
                      <a:rPr lang="en-US" sz="1800">
                        <a:latin typeface="Cambria Math" panose="02040503050406030204" pitchFamily="18" charset="0"/>
                      </a:rPr>
                      <m:t>𝑝</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𝑉</m:t>
                            </m:r>
                          </m:e>
                          <m:sub>
                            <m:r>
                              <a:rPr lang="ar-AE" sz="1800">
                                <a:latin typeface="Cambria Math" panose="02040503050406030204" pitchFamily="18" charset="0"/>
                              </a:rPr>
                              <m:t>𝑖</m:t>
                            </m:r>
                          </m:sub>
                        </m:sSub>
                        <m:r>
                          <a:rPr lang="ar-AE" sz="1800">
                            <a:latin typeface="Cambria Math" panose="02040503050406030204" pitchFamily="18" charset="0"/>
                          </a:rPr>
                          <m:t>∣</m:t>
                        </m:r>
                        <m:r>
                          <a:rPr lang="ar-AE" sz="1800">
                            <a:latin typeface="Cambria Math" panose="02040503050406030204" pitchFamily="18" charset="0"/>
                          </a:rPr>
                          <m:t>𝐏𝐚</m:t>
                        </m:r>
                        <m:d>
                          <m:dPr>
                            <m:ctrlPr>
                              <a:rPr lang="ar-AE" sz="1800" i="1">
                                <a:latin typeface="Cambria Math" panose="02040503050406030204" pitchFamily="18" charset="0"/>
                              </a:rPr>
                            </m:ctrlPr>
                          </m:dPr>
                          <m:e>
                            <m:sSub>
                              <m:sSubPr>
                                <m:ctrlPr>
                                  <a:rPr lang="ar-AE" sz="1800" i="1">
                                    <a:latin typeface="Cambria Math" panose="02040503050406030204" pitchFamily="18" charset="0"/>
                                  </a:rPr>
                                </m:ctrlPr>
                              </m:sSubPr>
                              <m:e>
                                <m:r>
                                  <a:rPr lang="ar-AE" sz="1800">
                                    <a:latin typeface="Cambria Math" panose="02040503050406030204" pitchFamily="18" charset="0"/>
                                  </a:rPr>
                                  <m:t>𝑉</m:t>
                                </m:r>
                              </m:e>
                              <m:sub>
                                <m:r>
                                  <a:rPr lang="ar-AE" sz="1800">
                                    <a:latin typeface="Cambria Math" panose="02040503050406030204" pitchFamily="18" charset="0"/>
                                  </a:rPr>
                                  <m:t>𝑖</m:t>
                                </m:r>
                              </m:sub>
                            </m:sSub>
                          </m:e>
                        </m:d>
                      </m:e>
                    </m:d>
                  </m:oMath>
                </a14:m>
                <a:r>
                  <a:rPr lang="ar-AE" sz="1800" dirty="0"/>
                  <a: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342900" marR="0" lvl="0" indent="-342900">
                  <a:lnSpc>
                    <a:spcPts val="1200"/>
                  </a:lnSpc>
                  <a:spcBef>
                    <a:spcPts val="0"/>
                  </a:spcBef>
                  <a:spcAft>
                    <a:spcPts val="600"/>
                  </a:spcAft>
                  <a:buFont typeface="Symbol" panose="05050102010706020507" pitchFamily="18" charset="2"/>
                  <a:buChar char=""/>
                  <a:tabLst>
                    <a:tab pos="457200" algn="l"/>
                  </a:tabLst>
                </a:pPr>
                <a:endParaRPr lang="en-US" dirty="0">
                  <a:effectLst/>
                  <a:latin typeface="+mj-lt"/>
                  <a:ea typeface="Calibri" panose="020F0502020204030204" pitchFamily="34" charset="0"/>
                  <a:cs typeface="Times New Roman" panose="02020603050405020304" pitchFamily="18" charset="0"/>
                </a:endParaRPr>
              </a:p>
              <a:p>
                <a:pPr marL="342900" marR="0" lvl="0" indent="-342900">
                  <a:lnSpc>
                    <a:spcPts val="1200"/>
                  </a:lnSpc>
                  <a:spcBef>
                    <a:spcPts val="0"/>
                  </a:spcBef>
                  <a:spcAft>
                    <a:spcPts val="600"/>
                  </a:spcAft>
                  <a:buFont typeface="Symbol" panose="05050102010706020507" pitchFamily="18" charset="2"/>
                  <a:buChar char=""/>
                  <a:tabLst>
                    <a:tab pos="457200" algn="l"/>
                  </a:tabLst>
                </a:pPr>
                <a:endParaRPr lang="en-US" dirty="0">
                  <a:latin typeface="+mj-lt"/>
                  <a:ea typeface="Calibri" panose="020F0502020204030204" pitchFamily="34" charset="0"/>
                  <a:cs typeface="Times New Roman" panose="02020603050405020304" pitchFamily="18" charset="0"/>
                </a:endParaRPr>
              </a:p>
              <a:p>
                <a:pPr marL="342900" marR="0" lvl="0" indent="-342900">
                  <a:lnSpc>
                    <a:spcPts val="1200"/>
                  </a:lnSpc>
                  <a:spcBef>
                    <a:spcPts val="0"/>
                  </a:spcBef>
                  <a:spcAft>
                    <a:spcPts val="600"/>
                  </a:spcAft>
                  <a:buFont typeface="Symbol" panose="05050102010706020507" pitchFamily="18" charset="2"/>
                  <a:buChar char=""/>
                  <a:tabLst>
                    <a:tab pos="457200" algn="l"/>
                  </a:tabLst>
                </a:pPr>
                <a:endParaRPr lang="en-US" dirty="0">
                  <a:effectLst/>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sz="165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13" name="Tijdelijke aanduiding voor inhoud 2">
                <a:extLst>
                  <a:ext uri="{FF2B5EF4-FFF2-40B4-BE49-F238E27FC236}">
                    <a16:creationId xmlns:a16="http://schemas.microsoft.com/office/drawing/2014/main" id="{9D68F0BB-CCE8-F953-7804-9540A37CB06B}"/>
                  </a:ext>
                </a:extLst>
              </p:cNvPr>
              <p:cNvSpPr>
                <a:spLocks noGrp="1" noRot="1" noChangeAspect="1" noMove="1" noResize="1" noEditPoints="1" noAdjustHandles="1" noChangeArrowheads="1" noChangeShapeType="1" noTextEdit="1"/>
              </p:cNvSpPr>
              <p:nvPr>
                <p:ph idx="1"/>
              </p:nvPr>
            </p:nvSpPr>
            <p:spPr>
              <a:xfrm>
                <a:off x="755650" y="1173355"/>
                <a:ext cx="8098664" cy="3204280"/>
              </a:xfrm>
              <a:blipFill>
                <a:blip r:embed="rId2"/>
                <a:stretch>
                  <a:fillRect l="-1657" t="-2471" r="-602"/>
                </a:stretch>
              </a:blipFill>
            </p:spPr>
            <p:txBody>
              <a:bodyPr/>
              <a:lstStyle/>
              <a:p>
                <a:r>
                  <a:rPr lang="LID4096">
                    <a:noFill/>
                  </a:rPr>
                  <a:t> </a:t>
                </a:r>
              </a:p>
            </p:txBody>
          </p:sp>
        </mc:Fallback>
      </mc:AlternateContent>
    </p:spTree>
    <p:extLst>
      <p:ext uri="{BB962C8B-B14F-4D97-AF65-F5344CB8AC3E}">
        <p14:creationId xmlns:p14="http://schemas.microsoft.com/office/powerpoint/2010/main" val="243761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Preliminary -&gt; </a:t>
            </a:r>
            <a:r>
              <a:rPr lang="en-US" altLang="zh-CN" sz="2800" dirty="0"/>
              <a:t>Counterfactual inference</a:t>
            </a: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a:t>Title of the presentation - by tab Insert -&gt; Header text and Footer text</a:t>
            </a:r>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61</a:t>
            </a:fld>
            <a:endParaRPr lang="en-GB" dirty="0"/>
          </a:p>
        </p:txBody>
      </p:sp>
      <p:sp>
        <p:nvSpPr>
          <p:cNvPr id="26" name="TextBox 25">
            <a:extLst>
              <a:ext uri="{FF2B5EF4-FFF2-40B4-BE49-F238E27FC236}">
                <a16:creationId xmlns:a16="http://schemas.microsoft.com/office/drawing/2014/main" id="{CD5EAF77-58DB-BD53-E487-22F66CE3E147}"/>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29" name="TextBox 28">
            <a:extLst>
              <a:ext uri="{FF2B5EF4-FFF2-40B4-BE49-F238E27FC236}">
                <a16:creationId xmlns:a16="http://schemas.microsoft.com/office/drawing/2014/main" id="{35AFC549-12D0-E185-99BE-D9D9ADC73C4E}"/>
              </a:ext>
            </a:extLst>
          </p:cNvPr>
          <p:cNvSpPr txBox="1"/>
          <p:nvPr/>
        </p:nvSpPr>
        <p:spPr>
          <a:xfrm>
            <a:off x="2286000" y="1954875"/>
            <a:ext cx="4572000" cy="300082"/>
          </a:xfrm>
          <a:prstGeom prst="rect">
            <a:avLst/>
          </a:prstGeom>
          <a:noFill/>
        </p:spPr>
        <p:txBody>
          <a:bodyPr wrap="square">
            <a:spAutoFit/>
          </a:bodyPr>
          <a:lstStyle/>
          <a:p>
            <a:endParaRPr lang="LID4096" dirty="0"/>
          </a:p>
        </p:txBody>
      </p:sp>
      <p:sp>
        <p:nvSpPr>
          <p:cNvPr id="35" name="TextBox 34">
            <a:extLst>
              <a:ext uri="{FF2B5EF4-FFF2-40B4-BE49-F238E27FC236}">
                <a16:creationId xmlns:a16="http://schemas.microsoft.com/office/drawing/2014/main" id="{3AF917FE-267E-0403-EC86-65FC4113C068}"/>
              </a:ext>
            </a:extLst>
          </p:cNvPr>
          <p:cNvSpPr txBox="1"/>
          <p:nvPr/>
        </p:nvSpPr>
        <p:spPr>
          <a:xfrm>
            <a:off x="2286000" y="1954875"/>
            <a:ext cx="4572000" cy="300082"/>
          </a:xfrm>
          <a:prstGeom prst="rect">
            <a:avLst/>
          </a:prstGeom>
          <a:noFill/>
        </p:spPr>
        <p:txBody>
          <a:bodyPr wrap="square">
            <a:spAutoFit/>
          </a:bodyPr>
          <a:lstStyle/>
          <a:p>
            <a:endParaRPr lang="LID4096" dirty="0"/>
          </a:p>
        </p:txBody>
      </p:sp>
      <mc:AlternateContent xmlns:mc="http://schemas.openxmlformats.org/markup-compatibility/2006" xmlns:a14="http://schemas.microsoft.com/office/drawing/2010/main">
        <mc:Choice Requires="a14">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Abduction: infer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𝑃</m:t>
                        </m:r>
                      </m:e>
                      <m:sub>
                        <m:r>
                          <a:rPr lang="ar-AE" sz="1400" i="1">
                            <a:latin typeface="Cambria Math" panose="02040503050406030204" pitchFamily="18" charset="0"/>
                          </a:rPr>
                          <m:t>𝔊</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𝜖</m:t>
                        </m:r>
                      </m:e>
                      <m:sub>
                        <m:r>
                          <a:rPr lang="ar-AE" sz="1400" i="1">
                            <a:latin typeface="Cambria Math" panose="02040503050406030204" pitchFamily="18" charset="0"/>
                          </a:rPr>
                          <m:t>𝑘</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m:rPr>
                            <m:sty m:val="p"/>
                          </m:rPr>
                          <a:rPr lang="en-US" sz="1400">
                            <a:latin typeface="Cambria Math" panose="02040503050406030204" pitchFamily="18" charset="0"/>
                          </a:rPr>
                          <m:t>x</m:t>
                        </m:r>
                      </m:e>
                      <m:sub>
                        <m:r>
                          <m:rPr>
                            <m:sty m:val="p"/>
                          </m:rPr>
                          <a:rPr lang="en-US" sz="1400">
                            <a:latin typeface="Cambria Math" panose="02040503050406030204" pitchFamily="18" charset="0"/>
                          </a:rPr>
                          <m:t>k</m:t>
                        </m:r>
                      </m:sub>
                    </m:sSub>
                    <m:r>
                      <a:rPr lang="ar-AE" sz="1400">
                        <a:latin typeface="Cambria Math" panose="02040503050406030204" pitchFamily="18" charset="0"/>
                      </a:rPr>
                      <m:t>)</m:t>
                    </m:r>
                  </m:oMath>
                </a14:m>
                <a:r>
                  <a:rPr lang="en-US" sz="1400" dirty="0"/>
                  <a:t> by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𝜖</m:t>
                        </m:r>
                      </m:e>
                      <m:sub>
                        <m:r>
                          <a:rPr lang="ar-AE" sz="1400" i="1">
                            <a:latin typeface="Cambria Math" panose="02040503050406030204" pitchFamily="18" charset="0"/>
                          </a:rPr>
                          <m:t>𝑘</m:t>
                        </m:r>
                      </m:sub>
                    </m:sSub>
                    <m:r>
                      <a:rPr lang="ar-AE" sz="1400">
                        <a:latin typeface="Cambria Math" panose="02040503050406030204" pitchFamily="18" charset="0"/>
                      </a:rPr>
                      <m:t>=</m:t>
                    </m:r>
                    <m:sSubSup>
                      <m:sSubSupPr>
                        <m:ctrlPr>
                          <a:rPr lang="ar-AE" sz="1400" i="1">
                            <a:latin typeface="Cambria Math" panose="02040503050406030204" pitchFamily="18" charset="0"/>
                          </a:rPr>
                        </m:ctrlPr>
                      </m:sSubSupPr>
                      <m:e>
                        <m:r>
                          <a:rPr lang="ar-AE" sz="1400" i="1">
                            <a:latin typeface="Cambria Math" panose="02040503050406030204" pitchFamily="18" charset="0"/>
                          </a:rPr>
                          <m:t>𝑓</m:t>
                        </m:r>
                      </m:e>
                      <m:sub>
                        <m:r>
                          <a:rPr lang="ar-AE" sz="1400" i="1">
                            <a:latin typeface="Cambria Math" panose="02040503050406030204" pitchFamily="18" charset="0"/>
                          </a:rPr>
                          <m:t>𝑘</m:t>
                        </m:r>
                      </m:sub>
                      <m:sup>
                        <m:r>
                          <a:rPr lang="ar-AE" sz="1400" i="1">
                            <a:latin typeface="Cambria Math" panose="02040503050406030204" pitchFamily="18" charset="0"/>
                          </a:rPr>
                          <m:t>−</m:t>
                        </m:r>
                        <m:r>
                          <a:rPr lang="ar-AE" sz="1400">
                            <a:latin typeface="Cambria Math" panose="02040503050406030204" pitchFamily="18" charset="0"/>
                          </a:rPr>
                          <m:t>1</m:t>
                        </m:r>
                      </m:sup>
                    </m:sSubSup>
                    <m:d>
                      <m:dPr>
                        <m:ctrlPr>
                          <a:rPr lang="ar-AE" sz="1400" i="1">
                            <a:latin typeface="Cambria Math" panose="02040503050406030204" pitchFamily="18" charset="0"/>
                          </a:rPr>
                        </m:ctrlPr>
                      </m:dPr>
                      <m:e>
                        <m:sSub>
                          <m:sSubPr>
                            <m:ctrlPr>
                              <a:rPr lang="ar-AE" sz="1400" i="1">
                                <a:latin typeface="Cambria Math" panose="02040503050406030204" pitchFamily="18" charset="0"/>
                              </a:rPr>
                            </m:ctrlPr>
                          </m:sSubPr>
                          <m:e>
                            <m:r>
                              <a:rPr lang="ar-AE" sz="1400" i="1">
                                <a:latin typeface="Cambria Math" panose="02040503050406030204" pitchFamily="18" charset="0"/>
                              </a:rPr>
                              <m:t>𝑥</m:t>
                            </m:r>
                          </m:e>
                          <m:sub>
                            <m:r>
                              <a:rPr lang="ar-AE" sz="1400" i="1">
                                <a:latin typeface="Cambria Math" panose="02040503050406030204" pitchFamily="18" charset="0"/>
                              </a:rPr>
                              <m:t>𝑘</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b="1" i="1">
                                <a:latin typeface="Cambria Math" panose="02040503050406030204" pitchFamily="18" charset="0"/>
                              </a:rPr>
                              <m:t>𝐩𝐚</m:t>
                            </m:r>
                          </m:e>
                          <m:sub>
                            <m:r>
                              <a:rPr lang="ar-AE" sz="1400" i="1">
                                <a:latin typeface="Cambria Math" panose="02040503050406030204" pitchFamily="18" charset="0"/>
                              </a:rPr>
                              <m:t>𝑘</m:t>
                            </m:r>
                          </m:sub>
                        </m:sSub>
                      </m:e>
                    </m:d>
                  </m:oMath>
                </a14:m>
                <a:r>
                  <a:rPr lang="en-US" sz="1400" dirty="0"/>
                  <a:t>.</a:t>
                </a:r>
              </a:p>
              <a:p>
                <a:pPr marL="285750" indent="-285750">
                  <a:buFont typeface="Arial" panose="020B0604020202020204" pitchFamily="34" charset="0"/>
                  <a:buChar char="•"/>
                </a:pPr>
                <a:r>
                  <a:rPr lang="en-US" sz="1400" dirty="0"/>
                  <a:t>Action: Perform an intervention (e.g. do </a:t>
                </a:r>
                <a14:m>
                  <m:oMath xmlns:m="http://schemas.openxmlformats.org/officeDocument/2006/math">
                    <m:d>
                      <m:dPr>
                        <m:begChr m:val=""/>
                        <m:ctrlPr>
                          <a:rPr lang="ar-AE" sz="1400" i="1">
                            <a:latin typeface="Cambria Math" panose="02040503050406030204" pitchFamily="18" charset="0"/>
                          </a:rPr>
                        </m:ctrlPr>
                      </m:dPr>
                      <m:e>
                        <m:d>
                          <m:dPr>
                            <m:ctrlPr>
                              <a:rPr lang="ar-AE" sz="1400" i="1">
                                <a:latin typeface="Cambria Math" panose="02040503050406030204" pitchFamily="18" charset="0"/>
                              </a:rPr>
                            </m:ctrlPr>
                          </m:dPr>
                          <m:e>
                            <m:sSub>
                              <m:sSubPr>
                                <m:ctrlPr>
                                  <a:rPr lang="ar-AE" sz="1400" i="1">
                                    <a:latin typeface="Cambria Math" panose="02040503050406030204" pitchFamily="18" charset="0"/>
                                  </a:rPr>
                                </m:ctrlPr>
                              </m:sSubPr>
                              <m:e>
                                <m:r>
                                  <a:rPr lang="ar-AE" sz="1400" i="1">
                                    <a:latin typeface="Cambria Math" panose="02040503050406030204" pitchFamily="18" charset="0"/>
                                  </a:rPr>
                                  <m:t>𝑥</m:t>
                                </m:r>
                              </m:e>
                              <m:sub>
                                <m:r>
                                  <a:rPr lang="ar-AE" sz="1400" i="1">
                                    <a:latin typeface="Cambria Math" panose="02040503050406030204" pitchFamily="18" charset="0"/>
                                  </a:rPr>
                                  <m:t>𝑘</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acc>
                                  <m:accPr>
                                    <m:chr m:val="̃"/>
                                    <m:ctrlPr>
                                      <a:rPr lang="ar-AE" sz="1400" i="1">
                                        <a:latin typeface="Cambria Math" panose="02040503050406030204" pitchFamily="18" charset="0"/>
                                      </a:rPr>
                                    </m:ctrlPr>
                                  </m:accPr>
                                  <m:e>
                                    <m:r>
                                      <a:rPr lang="ar-AE" sz="1400" i="1">
                                        <a:latin typeface="Cambria Math" panose="02040503050406030204" pitchFamily="18" charset="0"/>
                                      </a:rPr>
                                      <m:t>𝑥</m:t>
                                    </m:r>
                                  </m:e>
                                </m:acc>
                              </m:e>
                              <m:sub>
                                <m:r>
                                  <a:rPr lang="ar-AE" sz="1400" i="1">
                                    <a:latin typeface="Cambria Math" panose="02040503050406030204" pitchFamily="18" charset="0"/>
                                  </a:rPr>
                                  <m:t>𝑘</m:t>
                                </m:r>
                              </m:sub>
                            </m:sSub>
                          </m:e>
                        </m:d>
                      </m:e>
                    </m:d>
                  </m:oMath>
                </a14:m>
                <a:r>
                  <a:rPr lang="ar-AE" sz="1400" dirty="0"/>
                  <a:t> </a:t>
                </a:r>
                <a:r>
                  <a:rPr lang="en-US" sz="1400" dirty="0"/>
                  <a:t>     resulting in a modified SCM </a:t>
                </a:r>
                <a14:m>
                  <m:oMath xmlns:m="http://schemas.openxmlformats.org/officeDocument/2006/math">
                    <m:acc>
                      <m:accPr>
                        <m:chr m:val="̃"/>
                        <m:ctrlPr>
                          <a:rPr lang="ar-AE" sz="1400" i="1">
                            <a:latin typeface="Cambria Math" panose="02040503050406030204" pitchFamily="18" charset="0"/>
                          </a:rPr>
                        </m:ctrlPr>
                      </m:accPr>
                      <m:e>
                        <m:r>
                          <a:rPr lang="ar-AE" sz="1400" i="1">
                            <a:latin typeface="Cambria Math" panose="02040503050406030204" pitchFamily="18" charset="0"/>
                          </a:rPr>
                          <m:t>𝔊</m:t>
                        </m:r>
                      </m:e>
                    </m:acc>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𝔊</m:t>
                        </m:r>
                      </m:e>
                      <m:sub>
                        <m:r>
                          <a:rPr lang="ar-AE" sz="1400" b="1" i="1">
                            <a:latin typeface="Cambria Math" panose="02040503050406030204" pitchFamily="18" charset="0"/>
                          </a:rPr>
                          <m:t>𝐱</m:t>
                        </m:r>
                        <m:r>
                          <a:rPr lang="ar-AE" sz="1400">
                            <a:latin typeface="Cambria Math" panose="02040503050406030204" pitchFamily="18" charset="0"/>
                          </a:rPr>
                          <m:t>;</m:t>
                        </m:r>
                        <m:r>
                          <m:rPr>
                            <m:sty m:val="p"/>
                          </m:rPr>
                          <a:rPr lang="en-US" sz="1400">
                            <a:latin typeface="Cambria Math" panose="02040503050406030204" pitchFamily="18" charset="0"/>
                          </a:rPr>
                          <m:t>do</m:t>
                        </m:r>
                        <m:r>
                          <a:rPr lang="en-US" sz="1400">
                            <a:latin typeface="Cambria Math" panose="02040503050406030204" pitchFamily="18" charset="0"/>
                          </a:rPr>
                          <m:t>⁡</m:t>
                        </m:r>
                        <m:d>
                          <m:dPr>
                            <m:ctrlPr>
                              <a:rPr lang="ar-AE" sz="1400" i="1">
                                <a:latin typeface="Cambria Math" panose="02040503050406030204" pitchFamily="18" charset="0"/>
                              </a:rPr>
                            </m:ctrlPr>
                          </m:dPr>
                          <m:e>
                            <m:sSub>
                              <m:sSubPr>
                                <m:ctrlPr>
                                  <a:rPr lang="ar-AE" sz="1400" i="1">
                                    <a:latin typeface="Cambria Math" panose="02040503050406030204" pitchFamily="18" charset="0"/>
                                  </a:rPr>
                                </m:ctrlPr>
                              </m:sSubPr>
                              <m:e>
                                <m:acc>
                                  <m:accPr>
                                    <m:chr m:val="̃"/>
                                    <m:ctrlPr>
                                      <a:rPr lang="ar-AE" sz="1400" i="1">
                                        <a:latin typeface="Cambria Math" panose="02040503050406030204" pitchFamily="18" charset="0"/>
                                      </a:rPr>
                                    </m:ctrlPr>
                                  </m:accPr>
                                  <m:e>
                                    <m:r>
                                      <a:rPr lang="ar-AE" sz="1400" i="1">
                                        <a:latin typeface="Cambria Math" panose="02040503050406030204" pitchFamily="18" charset="0"/>
                                      </a:rPr>
                                      <m:t>𝑥</m:t>
                                    </m:r>
                                  </m:e>
                                </m:acc>
                              </m:e>
                              <m:sub>
                                <m:r>
                                  <a:rPr lang="ar-AE" sz="1400" i="1">
                                    <a:latin typeface="Cambria Math" panose="02040503050406030204" pitchFamily="18" charset="0"/>
                                  </a:rPr>
                                  <m:t>𝑘</m:t>
                                </m:r>
                              </m:sub>
                            </m:sSub>
                          </m:e>
                        </m:d>
                      </m:sub>
                    </m:sSub>
                    <m:r>
                      <a:rPr lang="ar-AE" sz="1400">
                        <a:latin typeface="Cambria Math" panose="02040503050406030204" pitchFamily="18" charset="0"/>
                      </a:rPr>
                      <m:t>=</m:t>
                    </m:r>
                    <m:d>
                      <m:dPr>
                        <m:ctrlPr>
                          <a:rPr lang="ar-AE" sz="1400" i="1">
                            <a:latin typeface="Cambria Math" panose="02040503050406030204" pitchFamily="18" charset="0"/>
                          </a:rPr>
                        </m:ctrlPr>
                      </m:dPr>
                      <m:e>
                        <m:acc>
                          <m:accPr>
                            <m:chr m:val="̃"/>
                            <m:ctrlPr>
                              <a:rPr lang="ar-AE" sz="1400" i="1">
                                <a:latin typeface="Cambria Math" panose="02040503050406030204" pitchFamily="18" charset="0"/>
                              </a:rPr>
                            </m:ctrlPr>
                          </m:accPr>
                          <m:e>
                            <m:r>
                              <a:rPr lang="ar-AE" sz="1400" b="1" i="1">
                                <a:latin typeface="Cambria Math" panose="02040503050406030204" pitchFamily="18" charset="0"/>
                              </a:rPr>
                              <m:t>𝐒</m:t>
                            </m:r>
                          </m:e>
                        </m:acc>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𝑃</m:t>
                            </m:r>
                          </m:e>
                          <m:sub>
                            <m:r>
                              <a:rPr lang="ar-AE" sz="1400" i="1">
                                <a:latin typeface="Cambria Math" panose="02040503050406030204" pitchFamily="18" charset="0"/>
                              </a:rPr>
                              <m:t>𝔊</m:t>
                            </m:r>
                          </m:sub>
                        </m:sSub>
                        <m:r>
                          <a:rPr lang="ar-AE" sz="1400">
                            <a:latin typeface="Cambria Math" panose="02040503050406030204" pitchFamily="18" charset="0"/>
                          </a:rPr>
                          <m:t>(</m:t>
                        </m:r>
                        <m:r>
                          <a:rPr lang="ar-AE" sz="1400" i="1">
                            <a:latin typeface="Cambria Math" panose="02040503050406030204" pitchFamily="18" charset="0"/>
                          </a:rPr>
                          <m:t>𝜖</m:t>
                        </m:r>
                        <m:r>
                          <a:rPr lang="ar-AE" sz="1400">
                            <a:latin typeface="Cambria Math" panose="02040503050406030204" pitchFamily="18" charset="0"/>
                          </a:rPr>
                          <m:t>∣</m:t>
                        </m:r>
                        <m:r>
                          <m:rPr>
                            <m:sty m:val="p"/>
                          </m:rPr>
                          <a:rPr lang="en-US" sz="1400">
                            <a:latin typeface="Cambria Math" panose="02040503050406030204" pitchFamily="18" charset="0"/>
                          </a:rPr>
                          <m:t>x</m:t>
                        </m:r>
                        <m:r>
                          <a:rPr lang="en-US" sz="1400">
                            <a:latin typeface="Cambria Math" panose="02040503050406030204" pitchFamily="18" charset="0"/>
                          </a:rPr>
                          <m:t>)</m:t>
                        </m:r>
                      </m:e>
                    </m:d>
                  </m:oMath>
                </a14:m>
                <a:r>
                  <a:rPr lang="ar-AE" sz="1400" dirty="0"/>
                  <a:t>.</a:t>
                </a:r>
              </a:p>
              <a:p>
                <a:pPr marL="285750" indent="-285750">
                  <a:buFont typeface="Arial" panose="020B0604020202020204" pitchFamily="34" charset="0"/>
                  <a:buChar char="•"/>
                </a:pPr>
                <a:r>
                  <a:rPr lang="en-US" sz="1400" dirty="0"/>
                  <a:t>Prediction: Compute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𝑃</m:t>
                        </m:r>
                      </m:e>
                      <m:sub>
                        <m:acc>
                          <m:accPr>
                            <m:chr m:val="̃"/>
                            <m:ctrlPr>
                              <a:rPr lang="ar-AE" sz="1400" i="1">
                                <a:latin typeface="Cambria Math" panose="02040503050406030204" pitchFamily="18" charset="0"/>
                              </a:rPr>
                            </m:ctrlPr>
                          </m:accPr>
                          <m:e>
                            <m:r>
                              <a:rPr lang="ar-AE" sz="1400" i="1">
                                <a:latin typeface="Cambria Math" panose="02040503050406030204" pitchFamily="18" charset="0"/>
                              </a:rPr>
                              <m:t>𝔊</m:t>
                            </m:r>
                          </m:e>
                        </m:acc>
                      </m:sub>
                    </m:sSub>
                    <m:r>
                      <a:rPr lang="ar-AE" sz="1400">
                        <a:latin typeface="Cambria Math" panose="02040503050406030204" pitchFamily="18" charset="0"/>
                      </a:rPr>
                      <m:t>(</m:t>
                    </m:r>
                    <m:r>
                      <m:rPr>
                        <m:sty m:val="p"/>
                      </m:rPr>
                      <a:rPr lang="en-US" sz="1400">
                        <a:latin typeface="Cambria Math" panose="02040503050406030204" pitchFamily="18" charset="0"/>
                      </a:rPr>
                      <m:t>x</m:t>
                    </m:r>
                    <m:r>
                      <a:rPr lang="en-US" sz="1400">
                        <a:latin typeface="Cambria Math" panose="02040503050406030204" pitchFamily="18" charset="0"/>
                      </a:rPr>
                      <m:t>)</m:t>
                    </m:r>
                  </m:oMath>
                </a14:m>
                <a:endParaRPr lang="en-US" sz="1400" dirty="0"/>
              </a:p>
              <a:p>
                <a:pPr marL="285750" lvl="4" indent="-285750">
                  <a:lnSpc>
                    <a:spcPts val="1200"/>
                  </a:lnSpc>
                  <a:spcAft>
                    <a:spcPts val="600"/>
                  </a:spcAft>
                  <a:tabLst>
                    <a:tab pos="457200" algn="l"/>
                  </a:tabLst>
                </a:pPr>
                <a:endParaRPr lang="en-US" dirty="0">
                  <a:latin typeface="+mj-lt"/>
                  <a:ea typeface="Calibri" panose="020F0502020204030204" pitchFamily="34" charset="0"/>
                  <a:cs typeface="Times New Roman" panose="02020603050405020304" pitchFamily="18" charset="0"/>
                </a:endParaRPr>
              </a:p>
              <a:p>
                <a:pPr marL="0" lvl="4" indent="0">
                  <a:lnSpc>
                    <a:spcPts val="1200"/>
                  </a:lnSpc>
                  <a:spcAft>
                    <a:spcPts val="600"/>
                  </a:spcAft>
                  <a:buNone/>
                  <a:tabLst>
                    <a:tab pos="457200" algn="l"/>
                  </a:tabLst>
                </a:pPr>
                <a:endParaRPr lang="ar-AE" dirty="0">
                  <a:latin typeface="+mj-lt"/>
                  <a:cs typeface="Times New Roman" panose="02020603050405020304" pitchFamily="18" charset="0"/>
                </a:endParaRPr>
              </a:p>
              <a:p>
                <a:pPr marL="0" lvl="4" indent="0">
                  <a:lnSpc>
                    <a:spcPts val="1200"/>
                  </a:lnSpc>
                  <a:spcAft>
                    <a:spcPts val="600"/>
                  </a:spcAft>
                  <a:buNone/>
                  <a:tabLst>
                    <a:tab pos="457200" algn="l"/>
                  </a:tabLst>
                </a:pPr>
                <a:endParaRPr lang="en-US" dirty="0">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mc:Choice>
        <mc:Fallback xmlns="">
          <p:sp>
            <p:nvSpPr>
              <p:cNvPr id="8" name="Tijdelijke aanduiding voor inhoud 2">
                <a:extLst>
                  <a:ext uri="{FF2B5EF4-FFF2-40B4-BE49-F238E27FC236}">
                    <a16:creationId xmlns:a16="http://schemas.microsoft.com/office/drawing/2014/main" id="{D9018F3A-B075-9920-3CF8-420B8AE897B9}"/>
                  </a:ext>
                </a:extLst>
              </p:cNvPr>
              <p:cNvSpPr txBox="1">
                <a:spLocks noRot="1" noChangeAspect="1" noMove="1" noResize="1" noEditPoints="1" noAdjustHandles="1" noChangeArrowheads="1" noChangeShapeType="1" noTextEdit="1"/>
              </p:cNvSpPr>
              <p:nvPr/>
            </p:nvSpPr>
            <p:spPr>
              <a:xfrm>
                <a:off x="755650" y="1173355"/>
                <a:ext cx="8098664" cy="3204280"/>
              </a:xfrm>
              <a:prstGeom prst="rect">
                <a:avLst/>
              </a:prstGeom>
              <a:blipFill>
                <a:blip r:embed="rId2"/>
                <a:stretch>
                  <a:fillRect l="-1280" t="-8555"/>
                </a:stretch>
              </a:blipFill>
            </p:spPr>
            <p:txBody>
              <a:bodyPr/>
              <a:lstStyle/>
              <a:p>
                <a:r>
                  <a:rPr lang="LID4096">
                    <a:noFill/>
                  </a:rPr>
                  <a:t> </a:t>
                </a:r>
              </a:p>
            </p:txBody>
          </p:sp>
        </mc:Fallback>
      </mc:AlternateContent>
      <p:pic>
        <p:nvPicPr>
          <p:cNvPr id="9" name="Picture 8">
            <a:extLst>
              <a:ext uri="{FF2B5EF4-FFF2-40B4-BE49-F238E27FC236}">
                <a16:creationId xmlns:a16="http://schemas.microsoft.com/office/drawing/2014/main" id="{6CC68CD8-39E8-A660-D0F1-31D2E660DA72}"/>
              </a:ext>
            </a:extLst>
          </p:cNvPr>
          <p:cNvPicPr>
            <a:picLocks noChangeAspect="1"/>
          </p:cNvPicPr>
          <p:nvPr/>
        </p:nvPicPr>
        <p:blipFill>
          <a:blip r:embed="rId3"/>
          <a:stretch>
            <a:fillRect/>
          </a:stretch>
        </p:blipFill>
        <p:spPr>
          <a:xfrm>
            <a:off x="250449" y="2107966"/>
            <a:ext cx="2055667" cy="1230409"/>
          </a:xfrm>
          <a:prstGeom prst="rect">
            <a:avLst/>
          </a:prstGeom>
        </p:spPr>
      </p:pic>
      <p:pic>
        <p:nvPicPr>
          <p:cNvPr id="13" name="Picture 12">
            <a:extLst>
              <a:ext uri="{FF2B5EF4-FFF2-40B4-BE49-F238E27FC236}">
                <a16:creationId xmlns:a16="http://schemas.microsoft.com/office/drawing/2014/main" id="{F425D418-5CB8-8836-6479-52BC7541254D}"/>
              </a:ext>
            </a:extLst>
          </p:cNvPr>
          <p:cNvPicPr>
            <a:picLocks noChangeAspect="1"/>
          </p:cNvPicPr>
          <p:nvPr/>
        </p:nvPicPr>
        <p:blipFill>
          <a:blip r:embed="rId4"/>
          <a:stretch>
            <a:fillRect/>
          </a:stretch>
        </p:blipFill>
        <p:spPr>
          <a:xfrm>
            <a:off x="2277922" y="2882450"/>
            <a:ext cx="2129790" cy="1272634"/>
          </a:xfrm>
          <a:prstGeom prst="rect">
            <a:avLst/>
          </a:prstGeom>
        </p:spPr>
      </p:pic>
      <p:sp>
        <p:nvSpPr>
          <p:cNvPr id="14" name="Arrow: Right 13">
            <a:extLst>
              <a:ext uri="{FF2B5EF4-FFF2-40B4-BE49-F238E27FC236}">
                <a16:creationId xmlns:a16="http://schemas.microsoft.com/office/drawing/2014/main" id="{D2E99CA5-2252-8E16-75CC-0687A16A213A}"/>
              </a:ext>
            </a:extLst>
          </p:cNvPr>
          <p:cNvSpPr/>
          <p:nvPr/>
        </p:nvSpPr>
        <p:spPr>
          <a:xfrm>
            <a:off x="2195459" y="3193469"/>
            <a:ext cx="417319" cy="79238"/>
          </a:xfrm>
          <a:prstGeom prst="right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LID4096"/>
          </a:p>
        </p:txBody>
      </p:sp>
      <p:sp>
        <p:nvSpPr>
          <p:cNvPr id="18" name="Arrow: Right 17">
            <a:extLst>
              <a:ext uri="{FF2B5EF4-FFF2-40B4-BE49-F238E27FC236}">
                <a16:creationId xmlns:a16="http://schemas.microsoft.com/office/drawing/2014/main" id="{0DB13E66-4D6C-F6E5-31EA-90302374B626}"/>
              </a:ext>
            </a:extLst>
          </p:cNvPr>
          <p:cNvSpPr/>
          <p:nvPr/>
        </p:nvSpPr>
        <p:spPr>
          <a:xfrm>
            <a:off x="4677913" y="3193469"/>
            <a:ext cx="417319" cy="79238"/>
          </a:xfrm>
          <a:prstGeom prst="right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LID4096"/>
          </a:p>
        </p:txBody>
      </p:sp>
      <p:sp>
        <p:nvSpPr>
          <p:cNvPr id="19" name="Arrow: Right 18">
            <a:extLst>
              <a:ext uri="{FF2B5EF4-FFF2-40B4-BE49-F238E27FC236}">
                <a16:creationId xmlns:a16="http://schemas.microsoft.com/office/drawing/2014/main" id="{FAF26682-433A-EC48-8612-316D9EA61E7B}"/>
              </a:ext>
            </a:extLst>
          </p:cNvPr>
          <p:cNvSpPr/>
          <p:nvPr/>
        </p:nvSpPr>
        <p:spPr>
          <a:xfrm>
            <a:off x="6649340" y="3174190"/>
            <a:ext cx="417319" cy="79238"/>
          </a:xfrm>
          <a:prstGeom prst="right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LID4096"/>
          </a:p>
        </p:txBody>
      </p:sp>
      <p:sp>
        <p:nvSpPr>
          <p:cNvPr id="20" name="TextBox 19">
            <a:extLst>
              <a:ext uri="{FF2B5EF4-FFF2-40B4-BE49-F238E27FC236}">
                <a16:creationId xmlns:a16="http://schemas.microsoft.com/office/drawing/2014/main" id="{3247AA4F-1C9E-6B21-D162-B8B874ED34DE}"/>
              </a:ext>
            </a:extLst>
          </p:cNvPr>
          <p:cNvSpPr txBox="1"/>
          <p:nvPr/>
        </p:nvSpPr>
        <p:spPr>
          <a:xfrm>
            <a:off x="2013335" y="2946372"/>
            <a:ext cx="919209" cy="300082"/>
          </a:xfrm>
          <a:prstGeom prst="rect">
            <a:avLst/>
          </a:prstGeom>
          <a:noFill/>
        </p:spPr>
        <p:txBody>
          <a:bodyPr wrap="square" rtlCol="0">
            <a:spAutoFit/>
          </a:bodyPr>
          <a:lstStyle/>
          <a:p>
            <a:r>
              <a:rPr lang="en-US" dirty="0">
                <a:solidFill>
                  <a:srgbClr val="FF0000"/>
                </a:solidFill>
              </a:rPr>
              <a:t>Abduction</a:t>
            </a:r>
            <a:endParaRPr lang="LID4096" dirty="0">
              <a:solidFill>
                <a:srgbClr val="FF0000"/>
              </a:solidFill>
            </a:endParaRPr>
          </a:p>
        </p:txBody>
      </p:sp>
      <p:sp>
        <p:nvSpPr>
          <p:cNvPr id="21" name="TextBox 20">
            <a:extLst>
              <a:ext uri="{FF2B5EF4-FFF2-40B4-BE49-F238E27FC236}">
                <a16:creationId xmlns:a16="http://schemas.microsoft.com/office/drawing/2014/main" id="{0D7A2C65-4C59-6340-42FA-C239F25510B6}"/>
              </a:ext>
            </a:extLst>
          </p:cNvPr>
          <p:cNvSpPr txBox="1"/>
          <p:nvPr/>
        </p:nvSpPr>
        <p:spPr>
          <a:xfrm>
            <a:off x="4584816" y="2941546"/>
            <a:ext cx="919209" cy="300082"/>
          </a:xfrm>
          <a:prstGeom prst="rect">
            <a:avLst/>
          </a:prstGeom>
          <a:noFill/>
        </p:spPr>
        <p:txBody>
          <a:bodyPr wrap="square" rtlCol="0">
            <a:spAutoFit/>
          </a:bodyPr>
          <a:lstStyle/>
          <a:p>
            <a:r>
              <a:rPr lang="en-US" dirty="0">
                <a:solidFill>
                  <a:srgbClr val="FF0000"/>
                </a:solidFill>
              </a:rPr>
              <a:t>Action</a:t>
            </a:r>
            <a:endParaRPr lang="LID4096" dirty="0">
              <a:solidFill>
                <a:srgbClr val="FF0000"/>
              </a:solidFill>
            </a:endParaRPr>
          </a:p>
        </p:txBody>
      </p:sp>
      <p:sp>
        <p:nvSpPr>
          <p:cNvPr id="22" name="TextBox 21">
            <a:extLst>
              <a:ext uri="{FF2B5EF4-FFF2-40B4-BE49-F238E27FC236}">
                <a16:creationId xmlns:a16="http://schemas.microsoft.com/office/drawing/2014/main" id="{78647922-9273-3D5E-77A5-DA9E8AE4E002}"/>
              </a:ext>
            </a:extLst>
          </p:cNvPr>
          <p:cNvSpPr txBox="1"/>
          <p:nvPr/>
        </p:nvSpPr>
        <p:spPr>
          <a:xfrm>
            <a:off x="6330907" y="2941546"/>
            <a:ext cx="919209" cy="300082"/>
          </a:xfrm>
          <a:prstGeom prst="rect">
            <a:avLst/>
          </a:prstGeom>
          <a:noFill/>
        </p:spPr>
        <p:txBody>
          <a:bodyPr wrap="square" rtlCol="0">
            <a:spAutoFit/>
          </a:bodyPr>
          <a:lstStyle/>
          <a:p>
            <a:r>
              <a:rPr lang="en-US" dirty="0">
                <a:solidFill>
                  <a:srgbClr val="FF0000"/>
                </a:solidFill>
              </a:rPr>
              <a:t>Prediction</a:t>
            </a:r>
            <a:endParaRPr lang="LID4096" dirty="0">
              <a:solidFill>
                <a:srgbClr val="FF0000"/>
              </a:solidFill>
            </a:endParaRPr>
          </a:p>
        </p:txBody>
      </p:sp>
      <p:pic>
        <p:nvPicPr>
          <p:cNvPr id="6" name="Picture 5">
            <a:extLst>
              <a:ext uri="{FF2B5EF4-FFF2-40B4-BE49-F238E27FC236}">
                <a16:creationId xmlns:a16="http://schemas.microsoft.com/office/drawing/2014/main" id="{713ECBC4-6AE8-AFF3-704E-18052F006B76}"/>
              </a:ext>
            </a:extLst>
          </p:cNvPr>
          <p:cNvPicPr>
            <a:picLocks noChangeAspect="1"/>
          </p:cNvPicPr>
          <p:nvPr/>
        </p:nvPicPr>
        <p:blipFill>
          <a:blip r:embed="rId5"/>
          <a:stretch>
            <a:fillRect/>
          </a:stretch>
        </p:blipFill>
        <p:spPr>
          <a:xfrm>
            <a:off x="6866078" y="2827552"/>
            <a:ext cx="2129790" cy="1272634"/>
          </a:xfrm>
          <a:prstGeom prst="rect">
            <a:avLst/>
          </a:prstGeom>
        </p:spPr>
      </p:pic>
      <p:pic>
        <p:nvPicPr>
          <p:cNvPr id="12" name="Picture 11">
            <a:extLst>
              <a:ext uri="{FF2B5EF4-FFF2-40B4-BE49-F238E27FC236}">
                <a16:creationId xmlns:a16="http://schemas.microsoft.com/office/drawing/2014/main" id="{E7D9DED4-4424-1AC1-8F6B-50B6ADA2D8BB}"/>
              </a:ext>
            </a:extLst>
          </p:cNvPr>
          <p:cNvPicPr>
            <a:picLocks noChangeAspect="1"/>
          </p:cNvPicPr>
          <p:nvPr/>
        </p:nvPicPr>
        <p:blipFill>
          <a:blip r:embed="rId6"/>
          <a:stretch>
            <a:fillRect/>
          </a:stretch>
        </p:blipFill>
        <p:spPr>
          <a:xfrm>
            <a:off x="4389976" y="1955691"/>
            <a:ext cx="2270132" cy="1356494"/>
          </a:xfrm>
          <a:prstGeom prst="rect">
            <a:avLst/>
          </a:prstGeom>
        </p:spPr>
      </p:pic>
    </p:spTree>
    <p:extLst>
      <p:ext uri="{BB962C8B-B14F-4D97-AF65-F5344CB8AC3E}">
        <p14:creationId xmlns:p14="http://schemas.microsoft.com/office/powerpoint/2010/main" val="131568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Future work</a:t>
            </a:r>
            <a:br>
              <a:rPr lang="en-GB" sz="2800" dirty="0"/>
            </a:br>
            <a:br>
              <a:rPr lang="LID4096" sz="1400" dirty="0"/>
            </a:br>
            <a:br>
              <a:rPr lang="en-GB" sz="2800" dirty="0"/>
            </a:br>
            <a:br>
              <a:rPr lang="en-GB" sz="2800" dirty="0"/>
            </a:b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62</a:t>
            </a:fld>
            <a:endParaRPr lang="en-GB" dirty="0"/>
          </a:p>
        </p:txBody>
      </p:sp>
      <p:sp>
        <p:nvSpPr>
          <p:cNvPr id="9" name="Content Placeholder 8">
            <a:extLst>
              <a:ext uri="{FF2B5EF4-FFF2-40B4-BE49-F238E27FC236}">
                <a16:creationId xmlns:a16="http://schemas.microsoft.com/office/drawing/2014/main" id="{08A3046F-BFE2-1F54-C6AF-425723B6D491}"/>
              </a:ext>
            </a:extLst>
          </p:cNvPr>
          <p:cNvSpPr>
            <a:spLocks noGrp="1"/>
          </p:cNvSpPr>
          <p:nvPr>
            <p:ph idx="1"/>
          </p:nvPr>
        </p:nvSpPr>
        <p:spPr>
          <a:xfrm>
            <a:off x="758824" y="1306642"/>
            <a:ext cx="7800976" cy="2635438"/>
          </a:xfrm>
        </p:spPr>
        <p:txBody>
          <a:bodyPr/>
          <a:lstStyle/>
          <a:p>
            <a:pPr marL="285750" indent="-285750">
              <a:buFont typeface="Arial" panose="020B0604020202020204" pitchFamily="34" charset="0"/>
              <a:buChar char="•"/>
            </a:pPr>
            <a:r>
              <a:rPr lang="en-US" dirty="0"/>
              <a:t>As our assumption on the causal DAG is bold, we expect to include more associated patient attributes and make a reasonable and convincing causal DAG based on the research finding on their relationships.</a:t>
            </a:r>
          </a:p>
          <a:p>
            <a:pPr marL="285750" indent="-285750">
              <a:buFont typeface="Arial" panose="020B0604020202020204" pitchFamily="34" charset="0"/>
              <a:buChar char="•"/>
            </a:pPr>
            <a:r>
              <a:rPr lang="en-US" dirty="0"/>
              <a:t>Improve the fundus image quality by filtering out the occluded and not centered on optic disc. Also by merging other dataset.</a:t>
            </a:r>
          </a:p>
          <a:p>
            <a:pPr marL="285750" indent="-285750">
              <a:buFont typeface="Arial" panose="020B0604020202020204" pitchFamily="34" charset="0"/>
              <a:buChar char="•"/>
            </a:pPr>
            <a:r>
              <a:rPr lang="en-US" dirty="0"/>
              <a:t>Adopt alternative causal model architecture supporting counterfactual inference, like </a:t>
            </a:r>
            <a:r>
              <a:rPr lang="en-US" dirty="0" err="1"/>
              <a:t>ImageCFGen</a:t>
            </a:r>
            <a:endParaRPr lang="LID4096" dirty="0"/>
          </a:p>
        </p:txBody>
      </p:sp>
    </p:spTree>
    <p:extLst>
      <p:ext uri="{BB962C8B-B14F-4D97-AF65-F5344CB8AC3E}">
        <p14:creationId xmlns:p14="http://schemas.microsoft.com/office/powerpoint/2010/main" val="344551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2800" dirty="0"/>
              <a:t>Methodology -&gt; </a:t>
            </a:r>
            <a:r>
              <a:rPr lang="en-US" sz="2800" dirty="0"/>
              <a:t>Assumed causal DAG</a:t>
            </a:r>
            <a:endParaRPr lang="en-GB" dirty="0"/>
          </a:p>
        </p:txBody>
      </p:sp>
      <p:sp>
        <p:nvSpPr>
          <p:cNvPr id="4" name="Tijdelijke aanduiding voor voettekst 3"/>
          <p:cNvSpPr>
            <a:spLocks noGrp="1"/>
          </p:cNvSpPr>
          <p:nvPr>
            <p:ph type="ftr" sz="quarter" idx="11"/>
          </p:nvPr>
        </p:nvSpPr>
        <p:spPr/>
        <p:txBody>
          <a:bodyPr/>
          <a:lstStyle/>
          <a:p>
            <a:r>
              <a:rPr lang="en-GB" dirty="0"/>
              <a:t>Title of the presentation - by tab Insert -&gt; Header text and Footer text</a:t>
            </a:r>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7</a:t>
            </a:fld>
            <a:endParaRPr lang="en-GB"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522668" y="1193487"/>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41F9B4F-A651-D402-C8FB-F5F498870C0A}"/>
              </a:ext>
            </a:extLst>
          </p:cNvPr>
          <p:cNvPicPr>
            <a:picLocks noChangeAspect="1"/>
          </p:cNvPicPr>
          <p:nvPr/>
        </p:nvPicPr>
        <p:blipFill>
          <a:blip r:embed="rId3"/>
          <a:stretch>
            <a:fillRect/>
          </a:stretch>
        </p:blipFill>
        <p:spPr>
          <a:xfrm>
            <a:off x="2062644" y="1193487"/>
            <a:ext cx="4291974" cy="2913206"/>
          </a:xfrm>
          <a:prstGeom prst="rect">
            <a:avLst/>
          </a:prstGeom>
        </p:spPr>
      </p:pic>
      <p:sp>
        <p:nvSpPr>
          <p:cNvPr id="14" name="TextBox 13">
            <a:extLst>
              <a:ext uri="{FF2B5EF4-FFF2-40B4-BE49-F238E27FC236}">
                <a16:creationId xmlns:a16="http://schemas.microsoft.com/office/drawing/2014/main" id="{6D2D12D6-1C0B-B28B-F068-0EA707A73144}"/>
              </a:ext>
            </a:extLst>
          </p:cNvPr>
          <p:cNvSpPr txBox="1"/>
          <p:nvPr/>
        </p:nvSpPr>
        <p:spPr>
          <a:xfrm>
            <a:off x="3460722" y="4075952"/>
            <a:ext cx="2064540" cy="300082"/>
          </a:xfrm>
          <a:prstGeom prst="rect">
            <a:avLst/>
          </a:prstGeom>
          <a:noFill/>
        </p:spPr>
        <p:txBody>
          <a:bodyPr wrap="none" rtlCol="0">
            <a:spAutoFit/>
          </a:bodyPr>
          <a:lstStyle/>
          <a:p>
            <a:r>
              <a:rPr lang="en-US" dirty="0"/>
              <a:t>Fig 5: Assumed causal DAG</a:t>
            </a:r>
          </a:p>
        </p:txBody>
      </p:sp>
    </p:spTree>
    <p:extLst>
      <p:ext uri="{BB962C8B-B14F-4D97-AF65-F5344CB8AC3E}">
        <p14:creationId xmlns:p14="http://schemas.microsoft.com/office/powerpoint/2010/main" val="16190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7864" y="518711"/>
            <a:ext cx="8578215" cy="539038"/>
          </a:xfrm>
        </p:spPr>
        <p:txBody>
          <a:bodyPr/>
          <a:lstStyle/>
          <a:p>
            <a:r>
              <a:rPr lang="en-GB" sz="2800" dirty="0"/>
              <a:t>Methodology -&gt; SCM(</a:t>
            </a:r>
            <a:r>
              <a:rPr lang="en-US" sz="2800" dirty="0"/>
              <a:t>Structural Causal Model)</a:t>
            </a:r>
            <a:br>
              <a:rPr lang="en-GB" sz="2800" dirty="0"/>
            </a:br>
            <a:br>
              <a:rPr lang="en-GB" dirty="0"/>
            </a:br>
            <a:endParaRPr lang="en-GB"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8</a:t>
            </a:fld>
            <a:endParaRPr lang="en-GB" dirty="0"/>
          </a:p>
        </p:txBody>
      </p:sp>
      <mc:AlternateContent xmlns:mc="http://schemas.openxmlformats.org/markup-compatibility/2006">
        <mc:Choice xmlns:a14="http://schemas.microsoft.com/office/drawing/2010/main" Requires="a14">
          <p:sp>
            <p:nvSpPr>
              <p:cNvPr id="13" name="Tijdelijke aanduiding voor inhoud 2">
                <a:extLst>
                  <a:ext uri="{FF2B5EF4-FFF2-40B4-BE49-F238E27FC236}">
                    <a16:creationId xmlns:a16="http://schemas.microsoft.com/office/drawing/2014/main" id="{9D68F0BB-CCE8-F953-7804-9540A37CB06B}"/>
                  </a:ext>
                </a:extLst>
              </p:cNvPr>
              <p:cNvSpPr>
                <a:spLocks noGrp="1"/>
              </p:cNvSpPr>
              <p:nvPr>
                <p:ph idx="1"/>
              </p:nvPr>
            </p:nvSpPr>
            <p:spPr>
              <a:xfrm>
                <a:off x="755650" y="1173355"/>
                <a:ext cx="8098664" cy="3204280"/>
              </a:xfrm>
            </p:spPr>
            <p:txBody>
              <a:bodyPr/>
              <a:lstStyle/>
              <a:p>
                <a:pPr marL="285750" indent="-285750">
                  <a:buFont typeface="Arial" panose="020B0604020202020204" pitchFamily="34" charset="0"/>
                  <a:buChar char="•"/>
                </a:pPr>
                <a:r>
                  <a:rPr lang="en-US" sz="1800" dirty="0">
                    <a:effectLst/>
                    <a:latin typeface="Georgia" panose="02040502050405020303" pitchFamily="18" charset="0"/>
                    <a:ea typeface="等线" panose="02010600030101010101" pitchFamily="2" charset="-122"/>
                    <a:cs typeface="Times New Roman" panose="02020603050405020304" pitchFamily="18" charset="0"/>
                  </a:rPr>
                  <a:t>SCM models the causal relationships between variables</a:t>
                </a:r>
              </a:p>
              <a:p>
                <a:pPr marL="285750" indent="-285750">
                  <a:buFont typeface="Arial" panose="020B0604020202020204" pitchFamily="34" charset="0"/>
                  <a:buChar char="•"/>
                </a:pPr>
                <a:r>
                  <a:rPr lang="en-US" sz="1800" dirty="0">
                    <a:latin typeface="Georgia" panose="02040502050405020303" pitchFamily="18" charset="0"/>
                    <a:ea typeface="等线" panose="02010600030101010101" pitchFamily="2" charset="-122"/>
                    <a:cs typeface="Times New Roman" panose="02020603050405020304" pitchFamily="18" charset="0"/>
                  </a:rPr>
                  <a:t>Components:</a:t>
                </a:r>
              </a:p>
              <a:p>
                <a:pPr marL="466725" lvl="2" indent="-285750"/>
                <a:r>
                  <a:rPr lang="en-US" sz="1800" dirty="0">
                    <a:latin typeface="+mj-lt"/>
                    <a:ea typeface="Calibri" panose="020F0502020204030204" pitchFamily="34" charset="0"/>
                    <a:cs typeface="Times New Roman" panose="02020603050405020304" pitchFamily="18" charset="0"/>
                  </a:rPr>
                  <a:t>Variable </a:t>
                </a: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oMath>
                </a14:m>
                <a:endParaRPr lang="en-US" sz="1800" dirty="0">
                  <a:ea typeface="Calibri" panose="020F0502020204030204" pitchFamily="34" charset="0"/>
                  <a:cs typeface="Times New Roman" panose="02020603050405020304" pitchFamily="18" charset="0"/>
                </a:endParaRPr>
              </a:p>
              <a:p>
                <a:pPr marL="466725" lvl="2" indent="-285750"/>
                <a:r>
                  <a:rPr lang="en-US" sz="1800" dirty="0">
                    <a:ea typeface="Calibri" panose="020F0502020204030204" pitchFamily="34" charset="0"/>
                    <a:cs typeface="Times New Roman" panose="02020603050405020304" pitchFamily="18" charset="0"/>
                  </a:rPr>
                  <a:t>Exogenous noise term </a:t>
                </a: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800" dirty="0">
                    <a:ea typeface="Calibri" panose="020F0502020204030204" pitchFamily="34" charset="0"/>
                    <a:cs typeface="Times New Roman" panose="02020603050405020304" pitchFamily="18" charset="0"/>
                  </a:rPr>
                  <a:t> for each variable </a:t>
                </a: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oMath>
                </a14:m>
                <a:endParaRPr lang="en-US" sz="1800" dirty="0">
                  <a:ea typeface="Calibri" panose="020F0502020204030204" pitchFamily="34" charset="0"/>
                  <a:cs typeface="Times New Roman" panose="02020603050405020304" pitchFamily="18" charset="0"/>
                </a:endParaRPr>
              </a:p>
              <a:p>
                <a:pPr marL="466725" lvl="2" indent="-285750"/>
                <a:r>
                  <a:rPr lang="en-US" sz="1800" dirty="0">
                    <a:ea typeface="Calibri" panose="020F0502020204030204" pitchFamily="34" charset="0"/>
                    <a:cs typeface="Times New Roman" panose="02020603050405020304" pitchFamily="18" charset="0"/>
                  </a:rPr>
                  <a:t>An invertible structural equation for </a:t>
                </a:r>
                <a:r>
                  <a:rPr lang="en-US" sz="1800" dirty="0">
                    <a:latin typeface="+mj-lt"/>
                    <a:ea typeface="Calibri" panose="020F0502020204030204" pitchFamily="34" charset="0"/>
                    <a:cs typeface="Times New Roman" panose="02020603050405020304" pitchFamily="18" charset="0"/>
                  </a:rPr>
                  <a:t>each variable </a:t>
                </a: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800" dirty="0">
                    <a:effectLst/>
                    <a:latin typeface="+mj-lt"/>
                    <a:ea typeface="Calibri" panose="020F0502020204030204" pitchFamily="34" charset="0"/>
                    <a:cs typeface="Times New Roman" panose="02020603050405020304" pitchFamily="18" charset="0"/>
                  </a:rPr>
                  <a:t> with </a:t>
                </a:r>
                <a:r>
                  <a:rPr lang="en-US" sz="1800" dirty="0">
                    <a:ea typeface="Calibri" panose="020F0502020204030204" pitchFamily="34" charset="0"/>
                    <a:cs typeface="Times New Roman" panose="02020603050405020304" pitchFamily="18" charset="0"/>
                  </a:rPr>
                  <a:t>its parents </a:t>
                </a:r>
                <a14:m>
                  <m:oMath xmlns:m="http://schemas.openxmlformats.org/officeDocument/2006/math">
                    <m:r>
                      <a:rPr lang="en-US" sz="1800" b="1" i="1">
                        <a:latin typeface="Cambria Math" panose="02040503050406030204" pitchFamily="18" charset="0"/>
                        <a:ea typeface="Calibri" panose="020F0502020204030204" pitchFamily="34" charset="0"/>
                        <a:cs typeface="Times New Roman" panose="02020603050405020304" pitchFamily="18" charset="0"/>
                      </a:rPr>
                      <m:t>𝐏𝐚</m:t>
                    </m:r>
                    <m:d>
                      <m:dPr>
                        <m:ctrlPr>
                          <a:rPr lang="ar-AE" sz="1800"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e>
                    </m:d>
                  </m:oMath>
                </a14:m>
                <a:r>
                  <a:rPr lang="ar-AE" sz="1800" dirty="0">
                    <a:ea typeface="Calibri" panose="020F0502020204030204" pitchFamily="34" charset="0"/>
                    <a:cs typeface="Times New Roman" panose="02020603050405020304" pitchFamily="18" charset="0"/>
                  </a:rPr>
                  <a:t> </a:t>
                </a:r>
                <a:r>
                  <a:rPr lang="en-US" sz="1800" dirty="0">
                    <a:ea typeface="Calibri" panose="020F0502020204030204" pitchFamily="34" charset="0"/>
                    <a:cs typeface="Times New Roman" panose="02020603050405020304" pitchFamily="18" charset="0"/>
                  </a:rPr>
                  <a:t>and an exogeneous noise term </a:t>
                </a:r>
                <a14:m>
                  <m:oMath xmlns:m="http://schemas.openxmlformats.org/officeDocument/2006/math">
                    <m:sSub>
                      <m:sSubPr>
                        <m:ctrlPr>
                          <a:rPr lang="ar-AE" sz="1800" i="1">
                            <a:latin typeface="Cambria Math" panose="02040503050406030204" pitchFamily="18" charset="0"/>
                            <a:ea typeface="Calibri" panose="020F0502020204030204" pitchFamily="34" charset="0"/>
                            <a:cs typeface="Times New Roman" panose="02020603050405020304" pitchFamily="18" charset="0"/>
                          </a:rPr>
                        </m:ctrlPr>
                      </m:sSubPr>
                      <m:e>
                        <m:r>
                          <a:rPr lang="ar-AE" sz="1800" i="1">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800" dirty="0">
                    <a:effectLst/>
                    <a:latin typeface="+mj-lt"/>
                    <a:ea typeface="Calibri" panose="020F0502020204030204" pitchFamily="34" charset="0"/>
                    <a:cs typeface="Times New Roman" panose="02020603050405020304" pitchFamily="18" charset="0"/>
                  </a:rPr>
                  <a:t> as input</a:t>
                </a:r>
              </a:p>
              <a:p>
                <a:pPr marL="285750" indent="-285750">
                  <a:buFont typeface="Arial" panose="020B0604020202020204" pitchFamily="34" charset="0"/>
                  <a:buChar char="•"/>
                </a:pPr>
                <a:endParaRPr lang="en-US" sz="1800" dirty="0">
                  <a:effectLst/>
                  <a:latin typeface="+mj-lt"/>
                  <a:ea typeface="Calibri" panose="020F0502020204030204" pitchFamily="34" charset="0"/>
                  <a:cs typeface="Times New Roman" panose="02020603050405020304" pitchFamily="18" charset="0"/>
                </a:endParaRPr>
              </a:p>
              <a:p>
                <a:pPr marR="0" lvl="0">
                  <a:lnSpc>
                    <a:spcPts val="1200"/>
                  </a:lnSpc>
                  <a:spcBef>
                    <a:spcPts val="0"/>
                  </a:spcBef>
                  <a:spcAft>
                    <a:spcPts val="600"/>
                  </a:spcAft>
                  <a:tabLst>
                    <a:tab pos="457200" algn="l"/>
                  </a:tabLst>
                </a:pPr>
                <a:endParaRPr lang="en-US" dirty="0">
                  <a:latin typeface="+mj-lt"/>
                  <a:ea typeface="Calibri" panose="020F0502020204030204" pitchFamily="34" charset="0"/>
                  <a:cs typeface="Times New Roman" panose="02020603050405020304" pitchFamily="18" charset="0"/>
                </a:endParaRPr>
              </a:p>
              <a:p>
                <a:pPr marL="342900" marR="0" lvl="0" indent="-342900">
                  <a:lnSpc>
                    <a:spcPts val="1200"/>
                  </a:lnSpc>
                  <a:spcBef>
                    <a:spcPts val="0"/>
                  </a:spcBef>
                  <a:spcAft>
                    <a:spcPts val="600"/>
                  </a:spcAft>
                  <a:buFont typeface="Symbol" panose="05050102010706020507" pitchFamily="18" charset="2"/>
                  <a:buChar char=""/>
                  <a:tabLst>
                    <a:tab pos="457200" algn="l"/>
                  </a:tabLst>
                </a:pPr>
                <a:endParaRPr lang="en-US" dirty="0">
                  <a:effectLst/>
                  <a:latin typeface="+mj-lt"/>
                  <a:ea typeface="Calibri" panose="020F0502020204030204" pitchFamily="34" charset="0"/>
                  <a:cs typeface="Times New Roman" panose="02020603050405020304" pitchFamily="18" charset="0"/>
                </a:endParaRPr>
              </a:p>
              <a:p>
                <a:pPr>
                  <a:lnSpc>
                    <a:spcPts val="1200"/>
                  </a:lnSpc>
                  <a:spcAft>
                    <a:spcPts val="600"/>
                  </a:spcAft>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a:p>
                <a:pPr marL="342900" indent="-342900">
                  <a:lnSpc>
                    <a:spcPts val="1200"/>
                  </a:lnSpc>
                  <a:spcAft>
                    <a:spcPts val="600"/>
                  </a:spcAft>
                  <a:buFont typeface="Symbol" panose="05050102010706020507" pitchFamily="18" charset="2"/>
                  <a:buChar char=""/>
                  <a:tabLst>
                    <a:tab pos="457200" algn="l"/>
                  </a:tabLst>
                </a:pPr>
                <a:endParaRPr lang="en-US" sz="1650" dirty="0">
                  <a:effectLst/>
                  <a:latin typeface="Georgia" panose="02040502050405020303" pitchFamily="18" charset="0"/>
                  <a:ea typeface="Calibri" panose="020F0502020204030204" pitchFamily="34" charset="0"/>
                  <a:cs typeface="Times New Roman" panose="02020603050405020304" pitchFamily="18" charset="0"/>
                </a:endParaRPr>
              </a:p>
            </p:txBody>
          </p:sp>
        </mc:Choice>
        <mc:Fallback>
          <p:sp>
            <p:nvSpPr>
              <p:cNvPr id="13" name="Tijdelijke aanduiding voor inhoud 2">
                <a:extLst>
                  <a:ext uri="{FF2B5EF4-FFF2-40B4-BE49-F238E27FC236}">
                    <a16:creationId xmlns:a16="http://schemas.microsoft.com/office/drawing/2014/main" id="{9D68F0BB-CCE8-F953-7804-9540A37CB06B}"/>
                  </a:ext>
                </a:extLst>
              </p:cNvPr>
              <p:cNvSpPr>
                <a:spLocks noGrp="1" noRot="1" noChangeAspect="1" noMove="1" noResize="1" noEditPoints="1" noAdjustHandles="1" noChangeArrowheads="1" noChangeShapeType="1" noTextEdit="1"/>
              </p:cNvSpPr>
              <p:nvPr>
                <p:ph idx="1"/>
              </p:nvPr>
            </p:nvSpPr>
            <p:spPr>
              <a:xfrm>
                <a:off x="755650" y="1173355"/>
                <a:ext cx="8098664" cy="3204280"/>
              </a:xfrm>
              <a:blipFill>
                <a:blip r:embed="rId3"/>
                <a:stretch>
                  <a:fillRect l="-1657" t="-2471" r="-30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F6D41C-5B0C-1788-E221-0CB2D59C954A}"/>
                  </a:ext>
                </a:extLst>
              </p:cNvPr>
              <p:cNvSpPr txBox="1"/>
              <p:nvPr/>
            </p:nvSpPr>
            <p:spPr>
              <a:xfrm>
                <a:off x="2154751" y="2872901"/>
                <a:ext cx="4656518"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ar-AE"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ar-AE" sz="1800">
                              <a:effectLst/>
                              <a:latin typeface="Cambria Math" panose="02040503050406030204" pitchFamily="18" charset="0"/>
                              <a:ea typeface="Calibri" panose="020F0502020204030204" pitchFamily="34" charset="0"/>
                              <a:cs typeface="Times New Roman" panose="02020603050405020304" pitchFamily="18" charset="0"/>
                            </a:rPr>
                            <m:t>;</m:t>
                          </m:r>
                          <m:r>
                            <a:rPr lang="ar-AE" sz="1800" b="1" i="1">
                              <a:effectLst/>
                              <a:latin typeface="Cambria Math" panose="02040503050406030204" pitchFamily="18" charset="0"/>
                              <a:ea typeface="Calibri" panose="020F0502020204030204" pitchFamily="34" charset="0"/>
                              <a:cs typeface="Times New Roman" panose="02020603050405020304" pitchFamily="18" charset="0"/>
                            </a:rPr>
                            <m:t>𝐏𝐚</m:t>
                          </m:r>
                          <m:d>
                            <m:d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ar-AE"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ar-A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ar-AE"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d>
                        </m:e>
                      </m:d>
                    </m:oMath>
                  </m:oMathPara>
                </a14:m>
                <a:endParaRPr lang="LID4096" sz="1800" dirty="0"/>
              </a:p>
            </p:txBody>
          </p:sp>
        </mc:Choice>
        <mc:Fallback xmlns="">
          <p:sp>
            <p:nvSpPr>
              <p:cNvPr id="9" name="TextBox 8">
                <a:extLst>
                  <a:ext uri="{FF2B5EF4-FFF2-40B4-BE49-F238E27FC236}">
                    <a16:creationId xmlns:a16="http://schemas.microsoft.com/office/drawing/2014/main" id="{79F6D41C-5B0C-1788-E221-0CB2D59C954A}"/>
                  </a:ext>
                </a:extLst>
              </p:cNvPr>
              <p:cNvSpPr txBox="1">
                <a:spLocks noRot="1" noChangeAspect="1" noMove="1" noResize="1" noEditPoints="1" noAdjustHandles="1" noChangeArrowheads="1" noChangeShapeType="1" noTextEdit="1"/>
              </p:cNvSpPr>
              <p:nvPr/>
            </p:nvSpPr>
            <p:spPr>
              <a:xfrm>
                <a:off x="2154751" y="2872901"/>
                <a:ext cx="4656518" cy="404983"/>
              </a:xfrm>
              <a:prstGeom prst="rect">
                <a:avLst/>
              </a:prstGeom>
              <a:blipFill>
                <a:blip r:embed="rId4"/>
                <a:stretch>
                  <a:fillRect b="-8955"/>
                </a:stretch>
              </a:blipFill>
            </p:spPr>
            <p:txBody>
              <a:bodyPr/>
              <a:lstStyle/>
              <a:p>
                <a:r>
                  <a:rPr lang="LID4096">
                    <a:noFill/>
                  </a:rPr>
                  <a:t> </a:t>
                </a:r>
              </a:p>
            </p:txBody>
          </p:sp>
        </mc:Fallback>
      </mc:AlternateContent>
    </p:spTree>
    <p:extLst>
      <p:ext uri="{BB962C8B-B14F-4D97-AF65-F5344CB8AC3E}">
        <p14:creationId xmlns:p14="http://schemas.microsoft.com/office/powerpoint/2010/main" val="236235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58824" y="518711"/>
            <a:ext cx="8095489" cy="539038"/>
          </a:xfrm>
        </p:spPr>
        <p:txBody>
          <a:bodyPr/>
          <a:lstStyle/>
          <a:p>
            <a:r>
              <a:rPr lang="en-GB" sz="2800" dirty="0"/>
              <a:t>Methodology -&gt; DSCM(</a:t>
            </a:r>
            <a:r>
              <a:rPr lang="en-US" altLang="zh-CN" sz="2800" dirty="0"/>
              <a:t>Deep Structural Causal Model)</a:t>
            </a:r>
            <a:br>
              <a:rPr lang="en-GB" dirty="0"/>
            </a:br>
            <a:endParaRPr lang="en-GB" dirty="0"/>
          </a:p>
        </p:txBody>
      </p:sp>
      <p:sp>
        <p:nvSpPr>
          <p:cNvPr id="4" name="Tijdelijke aanduiding voor voettekst 3"/>
          <p:cNvSpPr>
            <a:spLocks noGrp="1"/>
          </p:cNvSpPr>
          <p:nvPr>
            <p:ph type="ftr" sz="quarter" idx="11"/>
          </p:nvPr>
        </p:nvSpPr>
        <p:spPr/>
        <p:txBody>
          <a:bodyPr/>
          <a:lstStyle/>
          <a:p>
            <a:endParaRPr lang="en-GB" dirty="0"/>
          </a:p>
        </p:txBody>
      </p:sp>
      <p:sp>
        <p:nvSpPr>
          <p:cNvPr id="5" name="Tijdelijke aanduiding voor dianummer 4"/>
          <p:cNvSpPr>
            <a:spLocks noGrp="1"/>
          </p:cNvSpPr>
          <p:nvPr>
            <p:ph type="sldNum" sz="quarter" idx="12"/>
          </p:nvPr>
        </p:nvSpPr>
        <p:spPr/>
        <p:txBody>
          <a:bodyPr/>
          <a:lstStyle/>
          <a:p>
            <a:fld id="{C194BDB0-F4EA-4DD6-8281-CCE2440D0CE0}" type="slidenum">
              <a:rPr lang="en-GB" smtClean="0"/>
              <a:pPr/>
              <a:t>9</a:t>
            </a:fld>
            <a:endParaRPr lang="en-GB" dirty="0"/>
          </a:p>
        </p:txBody>
      </p:sp>
      <p:sp>
        <p:nvSpPr>
          <p:cNvPr id="8" name="Tijdelijke aanduiding voor inhoud 2">
            <a:extLst>
              <a:ext uri="{FF2B5EF4-FFF2-40B4-BE49-F238E27FC236}">
                <a16:creationId xmlns:a16="http://schemas.microsoft.com/office/drawing/2014/main" id="{D9018F3A-B075-9920-3CF8-420B8AE897B9}"/>
              </a:ext>
            </a:extLst>
          </p:cNvPr>
          <p:cNvSpPr txBox="1">
            <a:spLocks/>
          </p:cNvSpPr>
          <p:nvPr/>
        </p:nvSpPr>
        <p:spPr>
          <a:xfrm>
            <a:off x="755650" y="1173355"/>
            <a:ext cx="8098664" cy="3204280"/>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ts val="1200"/>
              </a:lnSpc>
              <a:spcAft>
                <a:spcPts val="600"/>
              </a:spcAft>
              <a:buFont typeface="Symbol" panose="05050102010706020507" pitchFamily="18" charset="2"/>
              <a:buChar char=""/>
              <a:tabLst>
                <a:tab pos="457200" algn="l"/>
              </a:tabLst>
            </a:pPr>
            <a:endParaRPr lang="en-US" dirty="0">
              <a:latin typeface="Georgia" panose="020405020504050203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41F9B4F-A651-D402-C8FB-F5F498870C0A}"/>
              </a:ext>
            </a:extLst>
          </p:cNvPr>
          <p:cNvPicPr>
            <a:picLocks noChangeAspect="1"/>
          </p:cNvPicPr>
          <p:nvPr/>
        </p:nvPicPr>
        <p:blipFill>
          <a:blip r:embed="rId3"/>
          <a:stretch>
            <a:fillRect/>
          </a:stretch>
        </p:blipFill>
        <p:spPr>
          <a:xfrm>
            <a:off x="1073889" y="2117057"/>
            <a:ext cx="2730122" cy="1853088"/>
          </a:xfrm>
          <a:prstGeom prst="rect">
            <a:avLst/>
          </a:prstGeom>
        </p:spPr>
      </p:pic>
      <p:pic>
        <p:nvPicPr>
          <p:cNvPr id="13" name="Picture 12">
            <a:extLst>
              <a:ext uri="{FF2B5EF4-FFF2-40B4-BE49-F238E27FC236}">
                <a16:creationId xmlns:a16="http://schemas.microsoft.com/office/drawing/2014/main" id="{D3F3F941-071B-0A10-45BD-7C8236B88A18}"/>
              </a:ext>
            </a:extLst>
          </p:cNvPr>
          <p:cNvPicPr>
            <a:picLocks noChangeAspect="1"/>
          </p:cNvPicPr>
          <p:nvPr/>
        </p:nvPicPr>
        <p:blipFill>
          <a:blip r:embed="rId4"/>
          <a:stretch>
            <a:fillRect/>
          </a:stretch>
        </p:blipFill>
        <p:spPr>
          <a:xfrm>
            <a:off x="4675886" y="1248514"/>
            <a:ext cx="2951842" cy="2753083"/>
          </a:xfrm>
          <a:prstGeom prst="rect">
            <a:avLst/>
          </a:prstGeom>
        </p:spPr>
      </p:pic>
      <p:sp>
        <p:nvSpPr>
          <p:cNvPr id="14" name="TextBox 13">
            <a:extLst>
              <a:ext uri="{FF2B5EF4-FFF2-40B4-BE49-F238E27FC236}">
                <a16:creationId xmlns:a16="http://schemas.microsoft.com/office/drawing/2014/main" id="{6D2D12D6-1C0B-B28B-F068-0EA707A73144}"/>
              </a:ext>
            </a:extLst>
          </p:cNvPr>
          <p:cNvSpPr txBox="1"/>
          <p:nvPr/>
        </p:nvSpPr>
        <p:spPr>
          <a:xfrm>
            <a:off x="1406680" y="4052140"/>
            <a:ext cx="2064540" cy="300082"/>
          </a:xfrm>
          <a:prstGeom prst="rect">
            <a:avLst/>
          </a:prstGeom>
          <a:noFill/>
        </p:spPr>
        <p:txBody>
          <a:bodyPr wrap="none" rtlCol="0">
            <a:spAutoFit/>
          </a:bodyPr>
          <a:lstStyle/>
          <a:p>
            <a:r>
              <a:rPr lang="en-US" dirty="0"/>
              <a:t>Fig 9: Assumed causal DAG</a:t>
            </a:r>
          </a:p>
        </p:txBody>
      </p:sp>
      <p:sp>
        <p:nvSpPr>
          <p:cNvPr id="15" name="TextBox 14">
            <a:extLst>
              <a:ext uri="{FF2B5EF4-FFF2-40B4-BE49-F238E27FC236}">
                <a16:creationId xmlns:a16="http://schemas.microsoft.com/office/drawing/2014/main" id="{60C1F602-FD88-05FB-1FEB-EEA8EF40C808}"/>
              </a:ext>
            </a:extLst>
          </p:cNvPr>
          <p:cNvSpPr txBox="1"/>
          <p:nvPr/>
        </p:nvSpPr>
        <p:spPr>
          <a:xfrm>
            <a:off x="5098745" y="4076756"/>
            <a:ext cx="1667059" cy="300082"/>
          </a:xfrm>
          <a:prstGeom prst="rect">
            <a:avLst/>
          </a:prstGeom>
          <a:noFill/>
        </p:spPr>
        <p:txBody>
          <a:bodyPr wrap="none" rtlCol="0">
            <a:spAutoFit/>
          </a:bodyPr>
          <a:lstStyle/>
          <a:p>
            <a:r>
              <a:rPr lang="en-US" dirty="0"/>
              <a:t>Fig 10: custom DSCM</a:t>
            </a:r>
          </a:p>
        </p:txBody>
      </p:sp>
    </p:spTree>
    <p:extLst>
      <p:ext uri="{BB962C8B-B14F-4D97-AF65-F5344CB8AC3E}">
        <p14:creationId xmlns:p14="http://schemas.microsoft.com/office/powerpoint/2010/main" val="185562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2.xml><?xml version="1.0" encoding="utf-8"?>
<a:theme xmlns:a="http://schemas.openxmlformats.org/drawingml/2006/main" name="1_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TUe_16x9 (2)</Template>
  <TotalTime>5013</TotalTime>
  <Words>5366</Words>
  <Application>Microsoft Office PowerPoint</Application>
  <PresentationFormat>On-screen Show (16:9)</PresentationFormat>
  <Paragraphs>681</Paragraphs>
  <Slides>62</Slides>
  <Notes>41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62</vt:i4>
      </vt:variant>
    </vt:vector>
  </HeadingPairs>
  <TitlesOfParts>
    <vt:vector size="72" baseType="lpstr">
      <vt:lpstr>CMR10</vt:lpstr>
      <vt:lpstr>Arial</vt:lpstr>
      <vt:lpstr>Calibri</vt:lpstr>
      <vt:lpstr>Calibri Light</vt:lpstr>
      <vt:lpstr>Cambria Math</vt:lpstr>
      <vt:lpstr>Georgia</vt:lpstr>
      <vt:lpstr>Symbol</vt:lpstr>
      <vt:lpstr>Kantoorthema</vt:lpstr>
      <vt:lpstr>1_Kantoorthema</vt:lpstr>
      <vt:lpstr>Visio</vt:lpstr>
      <vt:lpstr>Counterfactual Inference on Retina Fundus Images using Deep Structural Causal Models</vt:lpstr>
      <vt:lpstr>Background -&gt; retina</vt:lpstr>
      <vt:lpstr>Background -&gt; limitations in explanation</vt:lpstr>
      <vt:lpstr>Background -&gt; limitations in explanation</vt:lpstr>
      <vt:lpstr>Task </vt:lpstr>
      <vt:lpstr>Research question </vt:lpstr>
      <vt:lpstr>Methodology -&gt; Assumed causal DAG</vt:lpstr>
      <vt:lpstr>Methodology -&gt; SCM(Structural Causal Model)  </vt:lpstr>
      <vt:lpstr>Methodology -&gt; DSCM(Deep Structural Causal Model) </vt:lpstr>
      <vt:lpstr>Methodology -&gt; Gender    </vt:lpstr>
      <vt:lpstr>Methodology -&gt; Age    </vt:lpstr>
      <vt:lpstr>Methodology -&gt; Diabetes status    </vt:lpstr>
      <vt:lpstr>Methodology -&gt; Image    </vt:lpstr>
      <vt:lpstr>Methodology -&gt; Counterfactual inference   </vt:lpstr>
      <vt:lpstr>Methodology -&gt; Counterfactual inference   </vt:lpstr>
      <vt:lpstr>Methodology -&gt; Counterfactual inference   </vt:lpstr>
      <vt:lpstr>Methodology -&gt; Counterfactual inference   </vt:lpstr>
      <vt:lpstr>Experiment and results -&gt; Dataset   </vt:lpstr>
      <vt:lpstr>Experiment and results -&gt; Image Reconstruction     </vt:lpstr>
      <vt:lpstr>Experiment and results -&gt; Counterfactual inference</vt:lpstr>
      <vt:lpstr>PowerPoint Presentation</vt:lpstr>
      <vt:lpstr>Experiment and results -&gt; Sensitivity Analysis</vt:lpstr>
      <vt:lpstr>Experiment and results -&gt; Image preprocessing</vt:lpstr>
      <vt:lpstr>Experiment and results -&gt; Image preprocessing</vt:lpstr>
      <vt:lpstr>PowerPoint Presentation</vt:lpstr>
      <vt:lpstr>Experiment and results -&gt; Image preprocessing</vt:lpstr>
      <vt:lpstr>PowerPoint Presentation</vt:lpstr>
      <vt:lpstr>Conclusion     </vt:lpstr>
      <vt:lpstr>THE END</vt:lpstr>
      <vt:lpstr>Experiment and results -&gt; Associational inference     </vt:lpstr>
      <vt:lpstr>Experiment and results -&gt; Associational inference     </vt:lpstr>
      <vt:lpstr>Experiment and results -&gt; Associational inference     </vt:lpstr>
      <vt:lpstr>Experiment and results -&gt; Associational inference     </vt:lpstr>
      <vt:lpstr>Experiment and results -&gt; Interventional inference</vt:lpstr>
      <vt:lpstr>Experiment and results -&gt; Interventional inference</vt:lpstr>
      <vt:lpstr>Methodology -&gt; Image    </vt:lpstr>
      <vt:lpstr>Experiment and results -&gt; Counterfactual inference</vt:lpstr>
      <vt:lpstr>Contents</vt:lpstr>
      <vt:lpstr>Preliminary -&gt; Counterfactual inference   </vt:lpstr>
      <vt:lpstr>Preliminary -&gt; Counterfactual inference   </vt:lpstr>
      <vt:lpstr>Preliminary -&gt; Counterfactual inference   </vt:lpstr>
      <vt:lpstr>Methodology    </vt:lpstr>
      <vt:lpstr>Preliminary -&gt; causal DAG(directed acyclic graph)</vt:lpstr>
      <vt:lpstr>Preliminary -&gt; Causal hierarchy   </vt:lpstr>
      <vt:lpstr>Preliminary -&gt; Intervention and Causal Bayesian Network  </vt:lpstr>
      <vt:lpstr>Preliminary -&gt; Generative model   </vt:lpstr>
      <vt:lpstr>Preliminary -&gt; Generative model   </vt:lpstr>
      <vt:lpstr>Preliminary -&gt; Counterfactual inference   </vt:lpstr>
      <vt:lpstr>Preliminary -&gt; Generative model   </vt:lpstr>
      <vt:lpstr>Preliminary -&gt; Generative model   </vt:lpstr>
      <vt:lpstr>Methodology    </vt:lpstr>
      <vt:lpstr>Methodology -&gt; Patient attributes    </vt:lpstr>
      <vt:lpstr>Methodology -&gt; Image    </vt:lpstr>
      <vt:lpstr>Appendix -&gt; VAE structure    </vt:lpstr>
      <vt:lpstr>Appendix -&gt; Pixel-level detail preserved     </vt:lpstr>
      <vt:lpstr>Experiment Result -&gt; Original fundus     </vt:lpstr>
      <vt:lpstr>Experiment Result -&gt; Segmented fundus     </vt:lpstr>
      <vt:lpstr>Experiment Result -&gt; Segmented fundus     </vt:lpstr>
      <vt:lpstr>Experiment Result -&gt; Segmented fundus     </vt:lpstr>
      <vt:lpstr>Preliminary -&gt; Intervention and Causal Bayesian Network  </vt:lpstr>
      <vt:lpstr>Preliminary -&gt; Counterfactual inference   </vt:lpstr>
      <vt:lpstr>Future work      </vt:lpstr>
    </vt:vector>
  </TitlesOfParts>
  <Company>TU/e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title at the top</dc:title>
  <dc:creator>Ven, I.M.J. van de</dc:creator>
  <cp:lastModifiedBy>Liao Shiqi</cp:lastModifiedBy>
  <cp:revision>37</cp:revision>
  <dcterms:created xsi:type="dcterms:W3CDTF">2019-11-27T15:26:32Z</dcterms:created>
  <dcterms:modified xsi:type="dcterms:W3CDTF">2022-12-07T12:45:09Z</dcterms:modified>
</cp:coreProperties>
</file>